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ink/ink1.xml" ContentType="application/inkml+xml"/>
  <Override PartName="/ppt/ink/ink2.xml" ContentType="application/inkml+xml"/>
  <Override PartName="/ppt/notesSlides/notesSlide7.xml" ContentType="application/vnd.openxmlformats-officedocument.presentationml.notesSlide+xml"/>
  <Override PartName="/ppt/ink/ink3.xml" ContentType="application/inkml+xml"/>
  <Override PartName="/ppt/notesSlides/notesSlide8.xml" ContentType="application/vnd.openxmlformats-officedocument.presentationml.notesSlide+xml"/>
  <Override PartName="/ppt/ink/ink4.xml" ContentType="application/inkml+xml"/>
  <Override PartName="/ppt/ink/ink5.xml" ContentType="application/inkml+xml"/>
  <Override PartName="/ppt/notesSlides/notesSlide9.xml" ContentType="application/vnd.openxmlformats-officedocument.presentationml.notesSlide+xml"/>
  <Override PartName="/ppt/notesSlides/notesSlide10.xml" ContentType="application/vnd.openxmlformats-officedocument.presentationml.notesSlide+xml"/>
  <Override PartName="/ppt/ink/ink6.xml" ContentType="application/inkml+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ink/ink7.xml" ContentType="application/inkml+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ink/ink8.xml" ContentType="application/inkml+xml"/>
  <Override PartName="/ppt/notesSlides/notesSlide19.xml" ContentType="application/vnd.openxmlformats-officedocument.presentationml.notesSlide+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56" r:id="rId2"/>
    <p:sldId id="257" r:id="rId3"/>
    <p:sldId id="291" r:id="rId4"/>
    <p:sldId id="268" r:id="rId5"/>
    <p:sldId id="280" r:id="rId6"/>
    <p:sldId id="276" r:id="rId7"/>
    <p:sldId id="282" r:id="rId8"/>
    <p:sldId id="290" r:id="rId9"/>
    <p:sldId id="277" r:id="rId10"/>
    <p:sldId id="299" r:id="rId11"/>
    <p:sldId id="300" r:id="rId12"/>
    <p:sldId id="267" r:id="rId13"/>
    <p:sldId id="278" r:id="rId14"/>
    <p:sldId id="296" r:id="rId15"/>
    <p:sldId id="289" r:id="rId16"/>
    <p:sldId id="306" r:id="rId17"/>
    <p:sldId id="298" r:id="rId18"/>
    <p:sldId id="264" r:id="rId19"/>
    <p:sldId id="295" r:id="rId20"/>
    <p:sldId id="262" r:id="rId21"/>
    <p:sldId id="302" r:id="rId22"/>
    <p:sldId id="269" r:id="rId23"/>
    <p:sldId id="270" r:id="rId24"/>
    <p:sldId id="275" r:id="rId25"/>
    <p:sldId id="307" r:id="rId26"/>
    <p:sldId id="258" r:id="rId27"/>
  </p:sldIdLst>
  <p:sldSz cx="9144000" cy="6858000" type="screen4x3"/>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3113">
          <p15:clr>
            <a:srgbClr val="A4A3A4"/>
          </p15:clr>
        </p15:guide>
        <p15:guide id="4" orient="horz" pos="3657">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ilipp Lassig" initials="PL" lastIdx="7"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6B6B"/>
    <a:srgbClr val="FF3300"/>
    <a:srgbClr val="DD0000"/>
    <a:srgbClr val="FFC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95" autoAdjust="0"/>
    <p:restoredTop sz="90965" autoAdjust="0"/>
  </p:normalViewPr>
  <p:slideViewPr>
    <p:cSldViewPr showGuides="1">
      <p:cViewPr varScale="1">
        <p:scale>
          <a:sx n="70" d="100"/>
          <a:sy n="70" d="100"/>
        </p:scale>
        <p:origin x="980" y="48"/>
      </p:cViewPr>
      <p:guideLst>
        <p:guide orient="horz" pos="2160"/>
        <p:guide pos="2880"/>
        <p:guide orient="horz" pos="3113"/>
        <p:guide orient="horz" pos="3657"/>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1" d="100"/>
          <a:sy n="51" d="100"/>
        </p:scale>
        <p:origin x="-2526"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856D8C-59CA-43B1-87FD-F9C5744E7782}" type="doc">
      <dgm:prSet loTypeId="urn:microsoft.com/office/officeart/2005/8/layout/chevron1" loCatId="process" qsTypeId="urn:microsoft.com/office/officeart/2005/8/quickstyle/simple1" qsCatId="simple" csTypeId="urn:microsoft.com/office/officeart/2005/8/colors/accent1_2" csCatId="accent1" phldr="1"/>
      <dgm:spPr/>
    </dgm:pt>
    <dgm:pt modelId="{9B453B7F-C1CF-4FD1-92E5-F35E81B952BF}">
      <dgm:prSet phldrT="[Text]" custT="1"/>
      <dgm:spPr>
        <a:solidFill>
          <a:schemeClr val="accent6">
            <a:lumMod val="75000"/>
          </a:schemeClr>
        </a:solidFill>
        <a:scene3d>
          <a:camera prst="orthographicFront"/>
          <a:lightRig rig="threePt" dir="t"/>
        </a:scene3d>
        <a:sp3d>
          <a:bevelT prst="angle"/>
        </a:sp3d>
      </dgm:spPr>
      <dgm:t>
        <a:bodyPr/>
        <a:lstStyle/>
        <a:p>
          <a:r>
            <a:rPr lang="de-DE" sz="1600" b="1" dirty="0"/>
            <a:t>Đóng góp vào</a:t>
          </a:r>
        </a:p>
      </dgm:t>
    </dgm:pt>
    <dgm:pt modelId="{F05453A2-C83F-4945-86BA-1B76E2B825FB}" type="parTrans" cxnId="{035AA96F-2131-4E63-906F-7118FF2A494C}">
      <dgm:prSet/>
      <dgm:spPr/>
      <dgm:t>
        <a:bodyPr/>
        <a:lstStyle/>
        <a:p>
          <a:endParaRPr lang="de-DE"/>
        </a:p>
      </dgm:t>
    </dgm:pt>
    <dgm:pt modelId="{F6C2D69E-C5FB-400D-A6D6-BD09FAEBB0B8}" type="sibTrans" cxnId="{035AA96F-2131-4E63-906F-7118FF2A494C}">
      <dgm:prSet/>
      <dgm:spPr/>
      <dgm:t>
        <a:bodyPr/>
        <a:lstStyle/>
        <a:p>
          <a:endParaRPr lang="de-DE"/>
        </a:p>
      </dgm:t>
    </dgm:pt>
    <dgm:pt modelId="{CDADACF2-9995-43BF-A4ED-1A31BDC16BE4}" type="pres">
      <dgm:prSet presAssocID="{35856D8C-59CA-43B1-87FD-F9C5744E7782}" presName="Name0" presStyleCnt="0">
        <dgm:presLayoutVars>
          <dgm:dir/>
          <dgm:animLvl val="lvl"/>
          <dgm:resizeHandles val="exact"/>
        </dgm:presLayoutVars>
      </dgm:prSet>
      <dgm:spPr/>
    </dgm:pt>
    <dgm:pt modelId="{FFA81548-D99A-4D44-91AA-5DD3298A6FFE}" type="pres">
      <dgm:prSet presAssocID="{9B453B7F-C1CF-4FD1-92E5-F35E81B952BF}" presName="parTxOnly" presStyleLbl="node1" presStyleIdx="0" presStyleCnt="1" custScaleX="100000" custScaleY="135843" custLinFactNeighborX="-2816" custLinFactNeighborY="54243">
        <dgm:presLayoutVars>
          <dgm:chMax val="0"/>
          <dgm:chPref val="0"/>
          <dgm:bulletEnabled val="1"/>
        </dgm:presLayoutVars>
      </dgm:prSet>
      <dgm:spPr/>
      <dgm:t>
        <a:bodyPr/>
        <a:lstStyle/>
        <a:p>
          <a:endParaRPr lang="de-DE"/>
        </a:p>
      </dgm:t>
    </dgm:pt>
  </dgm:ptLst>
  <dgm:cxnLst>
    <dgm:cxn modelId="{C349308E-C749-42B0-875F-2BC5B6085F95}" type="presOf" srcId="{35856D8C-59CA-43B1-87FD-F9C5744E7782}" destId="{CDADACF2-9995-43BF-A4ED-1A31BDC16BE4}" srcOrd="0" destOrd="0" presId="urn:microsoft.com/office/officeart/2005/8/layout/chevron1"/>
    <dgm:cxn modelId="{1E2A09CB-C541-4ADC-95A9-C07DF50AD7C3}" type="presOf" srcId="{9B453B7F-C1CF-4FD1-92E5-F35E81B952BF}" destId="{FFA81548-D99A-4D44-91AA-5DD3298A6FFE}" srcOrd="0" destOrd="0" presId="urn:microsoft.com/office/officeart/2005/8/layout/chevron1"/>
    <dgm:cxn modelId="{035AA96F-2131-4E63-906F-7118FF2A494C}" srcId="{35856D8C-59CA-43B1-87FD-F9C5744E7782}" destId="{9B453B7F-C1CF-4FD1-92E5-F35E81B952BF}" srcOrd="0" destOrd="0" parTransId="{F05453A2-C83F-4945-86BA-1B76E2B825FB}" sibTransId="{F6C2D69E-C5FB-400D-A6D6-BD09FAEBB0B8}"/>
    <dgm:cxn modelId="{38801F29-CCD2-4D5E-8214-EA0EE76475CE}" type="presParOf" srcId="{CDADACF2-9995-43BF-A4ED-1A31BDC16BE4}" destId="{FFA81548-D99A-4D44-91AA-5DD3298A6FFE}" srcOrd="0"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A81548-D99A-4D44-91AA-5DD3298A6FFE}">
      <dsp:nvSpPr>
        <dsp:cNvPr id="0" name=""/>
        <dsp:cNvSpPr/>
      </dsp:nvSpPr>
      <dsp:spPr>
        <a:xfrm>
          <a:off x="0" y="0"/>
          <a:ext cx="1758248" cy="338272"/>
        </a:xfrm>
        <a:prstGeom prst="chevron">
          <a:avLst/>
        </a:prstGeom>
        <a:solidFill>
          <a:schemeClr val="accent6">
            <a:lumMod val="75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prst="angle"/>
        </a:sp3d>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de-DE" sz="1600" b="1" kern="1200" dirty="0"/>
            <a:t>Đóng góp vào</a:t>
          </a:r>
        </a:p>
      </dsp:txBody>
      <dsp:txXfrm>
        <a:off x="169136" y="0"/>
        <a:ext cx="1419976" cy="338272"/>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5DB3A106-F91B-4C8F-B645-FF4D2976F544}" type="datetimeFigureOut">
              <a:rPr lang="de-DE" smtClean="0"/>
              <a:t>11.11.2019</a:t>
            </a:fld>
            <a:endParaRPr lang="de-DE"/>
          </a:p>
        </p:txBody>
      </p:sp>
      <p:sp>
        <p:nvSpPr>
          <p:cNvPr id="4" name="Fußzeilenplatzhalt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4FEA121F-AC36-4300-9B21-50C4D442AB83}" type="slidenum">
              <a:rPr lang="de-DE" smtClean="0"/>
              <a:t>‹Nr.›</a:t>
            </a:fld>
            <a:endParaRPr lang="de-DE"/>
          </a:p>
        </p:txBody>
      </p:sp>
    </p:spTree>
    <p:extLst>
      <p:ext uri="{BB962C8B-B14F-4D97-AF65-F5344CB8AC3E}">
        <p14:creationId xmlns:p14="http://schemas.microsoft.com/office/powerpoint/2010/main" val="903584615"/>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3520" units="cm"/>
          <inkml:channel name="Y" type="integer" max="1984" units="cm"/>
          <inkml:channel name="T" type="integer" max="2.14748E9" units="dev"/>
        </inkml:traceFormat>
        <inkml:channelProperties>
          <inkml:channelProperty channel="X" name="resolution" value="127.53623" units="1/cm"/>
          <inkml:channelProperty channel="Y" name="resolution" value="128" units="1/cm"/>
          <inkml:channelProperty channel="T" name="resolution" value="1" units="1/dev"/>
        </inkml:channelProperties>
      </inkml:inkSource>
      <inkml:timestamp xml:id="ts0" timeString="2014-04-13T17:52:50.088"/>
    </inkml:context>
    <inkml:brush xml:id="br0">
      <inkml:brushProperty name="width" value="0.01764" units="cm"/>
      <inkml:brushProperty name="height" value="0.01764" units="cm"/>
      <inkml:brushProperty name="fitToCurve" value="1"/>
    </inkml:brush>
  </inkml:definitions>
  <inkml:traceGroup>
    <inkml:annotationXML>
      <emma:emma xmlns:emma="http://www.w3.org/2003/04/emma" version="1.0">
        <emma:interpretation id="{F6B04C6D-BB3F-41F5-9932-C04D60FADC5B}" emma:medium="tactile" emma:mode="ink">
          <msink:context xmlns:msink="http://schemas.microsoft.com/ink/2010/main" type="inkDrawing" rotatedBoundingBox="16353,11056 16368,11056 16368,11071 16353,11071" shapeName="Other"/>
        </emma:interpretation>
      </emma:emma>
    </inkml:annotationXML>
    <inkml:trace contextRef="#ctx0" brushRef="#br0">0 0 0</inkml:trace>
  </inkml:traceGroup>
</inkml:ink>
</file>

<file path=ppt/ink/ink10.xml><?xml version="1.0" encoding="utf-8"?>
<inkml:ink xmlns:inkml="http://www.w3.org/2003/InkML">
  <inkml:definitions>
    <inkml:context xml:id="ctx0">
      <inkml:inkSource xml:id="inkSrc0">
        <inkml:traceFormat>
          <inkml:channel name="X" type="integer" max="27748" units="cm"/>
          <inkml:channel name="Y" type="integer" max="15652" units="cm"/>
          <inkml:channel name="F" type="integer" max="1023" units="dev"/>
          <inkml:channel name="T" type="integer" max="2.14748E9" units="dev"/>
        </inkml:traceFormat>
        <inkml:channelProperties>
          <inkml:channelProperty channel="X" name="resolution" value="1000.28839" units="1/cm"/>
          <inkml:channelProperty channel="Y" name="resolution" value="1000.12781" units="1/cm"/>
          <inkml:channelProperty channel="F" name="resolution" value="0" units="1/dev"/>
          <inkml:channelProperty channel="T" name="resolution" value="1" units="1/dev"/>
        </inkml:channelProperties>
      </inkml:inkSource>
      <inkml:timestamp xml:id="ts0" timeString="2014-04-12T10:13:45.247"/>
    </inkml:context>
    <inkml:brush xml:id="br0">
      <inkml:brushProperty name="width" value="0.1" units="cm"/>
      <inkml:brushProperty name="height" value="0.1" units="cm"/>
      <inkml:brushProperty name="fitToCurve" value="1"/>
    </inkml:brush>
  </inkml:definitions>
  <inkml:trace contextRef="#ctx0" brushRef="#br0">674 0 147 0,'13'24'114'16,"-13"-24"3"-16,15 12-29 16,-15-12-9-16,25 10 6 15,-2-5-1-15,-4-7-6 16,5 2-12-16,1-3-10 16,8 6-12-16,-5-1-5 15,2 5-13-15,-6 5-26 16,-2 7 0-16,-10 5 0 15,-7 6 0-15,-19 4 0 16,-8 9 0-16,-21 0 0 16,-9 9 0-16,-16-3 0 15,-7 3 0-15,-9-3 0 0,1-1 0 16,-2-2 0-16,1-15-12 16,10-5-156-16,1-8-11 15,1-16-6-15,5-11 0 16,-9-18-7-1</inkml:trace>
</inkml:ink>
</file>

<file path=ppt/ink/ink11.xml><?xml version="1.0" encoding="utf-8"?>
<inkml:ink xmlns:inkml="http://www.w3.org/2003/InkML">
  <inkml:definitions>
    <inkml:context xml:id="ctx0">
      <inkml:inkSource xml:id="inkSrc0">
        <inkml:traceFormat>
          <inkml:channel name="X" type="integer" max="27748" units="cm"/>
          <inkml:channel name="Y" type="integer" max="15652" units="cm"/>
          <inkml:channel name="F" type="integer" max="1023" units="dev"/>
          <inkml:channel name="T" type="integer" max="2.14748E9" units="dev"/>
        </inkml:traceFormat>
        <inkml:channelProperties>
          <inkml:channelProperty channel="X" name="resolution" value="1000.28839" units="1/cm"/>
          <inkml:channelProperty channel="Y" name="resolution" value="1000.12781" units="1/cm"/>
          <inkml:channelProperty channel="F" name="resolution" value="0" units="1/dev"/>
          <inkml:channelProperty channel="T" name="resolution" value="1" units="1/dev"/>
        </inkml:channelProperties>
      </inkml:inkSource>
      <inkml:timestamp xml:id="ts0" timeString="2014-04-12T10:13:45.929"/>
    </inkml:context>
    <inkml:brush xml:id="br0">
      <inkml:brushProperty name="width" value="0.1" units="cm"/>
      <inkml:brushProperty name="height" value="0.1" units="cm"/>
      <inkml:brushProperty name="fitToCurve" value="1"/>
    </inkml:brush>
  </inkml:definitions>
  <inkml:trace contextRef="#ctx0" brushRef="#br0">613 0 297 0,'-15'10'102'0,"-3"1"-45"16,0 1-50-16,-1 3-8 15,-1 2 11-15,-3 7 25 16,-3-6 34-16,1 10 5 15,-11 0 1-15,3 8 1 16,-8 0 0-16,3 5-1 16,-5 5-12-16,3 6-55 15,-2 6-8-15,5 0 0 0,0 6 0 16,4 0 0-16,0-2 0 16,14-1 0-16,3-1 0 15,13-11 0-15,19-5 0 16,17-10 0-16,19-11 0 15,19-15 0-15,32-5-14 16,19-17-126-16,29-15-35 16,10-5-8-16,4-12-5 15,9-1 3-15</inkml:trace>
</inkml:ink>
</file>

<file path=ppt/ink/ink12.xml><?xml version="1.0" encoding="utf-8"?>
<inkml:ink xmlns:inkml="http://www.w3.org/2003/InkML">
  <inkml:definitions>
    <inkml:context xml:id="ctx0">
      <inkml:inkSource xml:id="inkSrc0">
        <inkml:traceFormat>
          <inkml:channel name="X" type="integer" max="27748" units="cm"/>
          <inkml:channel name="Y" type="integer" max="15652" units="cm"/>
          <inkml:channel name="F" type="integer" max="1023" units="dev"/>
          <inkml:channel name="T" type="integer" max="2.14748E9" units="dev"/>
        </inkml:traceFormat>
        <inkml:channelProperties>
          <inkml:channelProperty channel="X" name="resolution" value="1000.28839" units="1/cm"/>
          <inkml:channelProperty channel="Y" name="resolution" value="1000.12781" units="1/cm"/>
          <inkml:channelProperty channel="F" name="resolution" value="0" units="1/dev"/>
          <inkml:channelProperty channel="T" name="resolution" value="1" units="1/dev"/>
        </inkml:channelProperties>
      </inkml:inkSource>
      <inkml:timestamp xml:id="ts0" timeString="2014-04-13T17:00:47.237"/>
    </inkml:context>
    <inkml:brush xml:id="br0">
      <inkml:brushProperty name="width" value="0.1" units="cm"/>
      <inkml:brushProperty name="height" value="0.1" units="cm"/>
      <inkml:brushProperty name="fitToCurve" value="1"/>
    </inkml:brush>
  </inkml:definitions>
  <inkml:trace contextRef="#ctx0" brushRef="#br0">41 149 134 0,'-17'17'58'0,"17"-17"12"0,-19 4-22 16,19-4-3-16,0 0 5 16,-17 9 3-16,17-9-5 15,0 0-3-15,0 0 0 16,0 0 0-16,0 0-3 16,0 0 7-16,0 0 9 15,0 0-5-15,0 0-5 16,28 15-5-16,1-15-5 0,25 6-7 15,26-6-11 1,37 0-20-16,42-4 0 16,37-1 0-16,50-3 0 15,35-1 0-15,41-1 0 0,20-1 0 16,15 3-42-16,0-5-93 16,-3-6-30-16,-18-7 2 15,-30-12 1-15,-28-11 5 16</inkml:trace>
</inkml:ink>
</file>

<file path=ppt/ink/ink13.xml><?xml version="1.0" encoding="utf-8"?>
<inkml:ink xmlns:inkml="http://www.w3.org/2003/InkML">
  <inkml:definitions>
    <inkml:context xml:id="ctx0">
      <inkml:inkSource xml:id="inkSrc0">
        <inkml:traceFormat>
          <inkml:channel name="X" type="integer" max="27748" units="cm"/>
          <inkml:channel name="Y" type="integer" max="15652" units="cm"/>
          <inkml:channel name="F" type="integer" max="1023" units="dev"/>
          <inkml:channel name="T" type="integer" max="2.14748E9" units="dev"/>
        </inkml:traceFormat>
        <inkml:channelProperties>
          <inkml:channelProperty channel="X" name="resolution" value="1000.28839" units="1/cm"/>
          <inkml:channelProperty channel="Y" name="resolution" value="1000.12781" units="1/cm"/>
          <inkml:channelProperty channel="F" name="resolution" value="0" units="1/dev"/>
          <inkml:channelProperty channel="T" name="resolution" value="1" units="1/dev"/>
        </inkml:channelProperties>
      </inkml:inkSource>
      <inkml:timestamp xml:id="ts0" timeString="2014-04-13T17:00:48.390"/>
    </inkml:context>
    <inkml:brush xml:id="br0">
      <inkml:brushProperty name="width" value="0.1" units="cm"/>
      <inkml:brushProperty name="height" value="0.1" units="cm"/>
      <inkml:brushProperty name="fitToCurve" value="1"/>
    </inkml:brush>
  </inkml:definitions>
  <inkml:trace contextRef="#ctx0" brushRef="#br0">-8 0 240 0,'0'0'66'0,"0"0"1"0,12 19-26 16,12-8-3-16,3 8 13 15,11 7 12-15,13 1 10 16,11 10 2 0,10-3-1-16,3 8-4 15,-3-6-10-15,-6 13-6 0,-17-2-8 16,-18 5-41-16,-31 5-5 16,-23 3 0-16,-28 4 0 15,-13 2 0-15,-14 0 0 16,-9-2 0-16,4-7 0 15,6-16 0-15,20-1-69 16,19-19-84-16,16-21-12 16,22 0 3-16,13-46 0 0,15 5 1 15</inkml:trace>
</inkml:ink>
</file>

<file path=ppt/ink/ink14.xml><?xml version="1.0" encoding="utf-8"?>
<inkml:ink xmlns:inkml="http://www.w3.org/2003/InkML">
  <inkml:definitions>
    <inkml:context xml:id="ctx0">
      <inkml:inkSource xml:id="inkSrc0">
        <inkml:traceFormat>
          <inkml:channel name="X" type="integer" max="27748" units="cm"/>
          <inkml:channel name="Y" type="integer" max="15652" units="cm"/>
          <inkml:channel name="F" type="integer" max="1023" units="dev"/>
          <inkml:channel name="T" type="integer" max="2.14748E9" units="dev"/>
        </inkml:traceFormat>
        <inkml:channelProperties>
          <inkml:channelProperty channel="X" name="resolution" value="1000.28839" units="1/cm"/>
          <inkml:channelProperty channel="Y" name="resolution" value="1000.12781" units="1/cm"/>
          <inkml:channelProperty channel="F" name="resolution" value="0" units="1/dev"/>
          <inkml:channelProperty channel="T" name="resolution" value="1" units="1/dev"/>
        </inkml:channelProperties>
      </inkml:inkSource>
      <inkml:timestamp xml:id="ts0" timeString="2014-04-13T17:00:49.178"/>
    </inkml:context>
    <inkml:brush xml:id="br0">
      <inkml:brushProperty name="width" value="0.1" units="cm"/>
      <inkml:brushProperty name="height" value="0.1" units="cm"/>
      <inkml:brushProperty name="fitToCurve" value="1"/>
    </inkml:brush>
  </inkml:definitions>
  <inkml:trace contextRef="#ctx0" brushRef="#br0">943-2 286 0,'0'0'89'0,"0"0"3"15,0 0-40-15,0 0 11 16,-29 4 18-16,3 11 2 15,-8 8-11-15,-10-1-10 16,-3 16-2-16,-19-4-4 16,2 13-29-16,-21 0-27 15,-4 10 0-15,-6 1 0 16,7 1 0-16,2 5 0 16,13 2 0-16,12 0 0 15,22 1 0-15,22-6 0 0,26-9 0 16,33-6 0-16,24-14 0 15,23-6-13 1,15-18-125-16,16-12-24 16,9-11 2-16,-4-17-7 0,-6-6-4 15</inkml:trace>
</inkml:ink>
</file>

<file path=ppt/ink/ink15.xml><?xml version="1.0" encoding="utf-8"?>
<inkml:ink xmlns:inkml="http://www.w3.org/2003/InkML">
  <inkml:definitions>
    <inkml:context xml:id="ctx0">
      <inkml:inkSource xml:id="inkSrc0">
        <inkml:traceFormat>
          <inkml:channel name="X" type="integer" max="27748" units="cm"/>
          <inkml:channel name="Y" type="integer" max="15652" units="cm"/>
          <inkml:channel name="F" type="integer" max="1023" units="dev"/>
          <inkml:channel name="T" type="integer" max="2.14748E9" units="dev"/>
        </inkml:traceFormat>
        <inkml:channelProperties>
          <inkml:channelProperty channel="X" name="resolution" value="1000.28839" units="1/cm"/>
          <inkml:channelProperty channel="Y" name="resolution" value="1000.12781" units="1/cm"/>
          <inkml:channelProperty channel="F" name="resolution" value="0" units="1/dev"/>
          <inkml:channelProperty channel="T" name="resolution" value="1" units="1/dev"/>
        </inkml:channelProperties>
      </inkml:inkSource>
      <inkml:timestamp xml:id="ts0" timeString="2014-04-13T17:01:10.993"/>
    </inkml:context>
    <inkml:brush xml:id="br0">
      <inkml:brushProperty name="width" value="0.1" units="cm"/>
      <inkml:brushProperty name="height" value="0.1" units="cm"/>
      <inkml:brushProperty name="fitToCurve" value="1"/>
    </inkml:brush>
  </inkml:definitions>
  <inkml:trace contextRef="#ctx0" brushRef="#br0">0 0 88 0,'0'0'55'15,"0"0"-15"-15,0 0-16 0,0 0-7 16,2 21-4 0,-2-21-6-16,12 22-1 15,-5-5-2-15,3 2 1 0,1 2-2 16,0 3 2-16,1 3-1 16,5 3 0-16,-4 0-1 15,4 0 0-15,2 2 0 16,-4 2-1-16,6 0-4 15,0 0 10-15,-1 7-6 16,-1 1 5-16,4 1-3 16,3 4 3-16,-1-2-3 15,0 3 5-15,-3-1 8 16,1 0-5-16,-2-4 6 16,-1-1 5-16,-1 1 6 15,-2-5 6-15,2 3 3 16,2-1 5-16,-6-1-1 0,6 3 4 15,-2-5-2-15,0 5-4 16,0-4-8-16,0-3-3 16,-4 1-7-16,-2-9-6 15,-4-1-18-15,-1-7-35 16,-2 2-32-16,-3-3-30 16,-3-18-21-16,-2 27-20 15,2-27-3-15,0 0-3 16,-24 0 92-16</inkml:trace>
  <inkml:trace contextRef="#ctx0" brushRef="#br0" timeOffset="797">-34 454 28 0,'0'0'52'0,"-17"2"-7"15,17-2-15-15,0 0 8 16,0 0 1-16,-20-2-4 16,20 2 5-16,0 0-11 0,0 0 1 15,-10-19-10-15,10 19 3 16,0-26-10-16,0 5 1 16,0-2-8-1,0-9-2-15,0-3 0 0,-2-7-1 16,0 1 1-16,1-6 1 15,-1 3 3-15,-2 3 9 16,0 1 4-16,-2 6 5 16,3 6 5-16,-5 5 2 15,4 5 0-15,1-1-3 16,3 19-2-16,-8-27-7 16,8 27-4-16,-4-19-4 15,4 19 0-15,0 0 3 0,0 0 5 16,0 0 2-16,0 0 1 15,17-7 2 1,-17 7 3-16,25 13 1 16,-4-3-4-16,-4-3-5 0,5 2-6 15,8-1-2-15,3 1-1 16,-1-5-6-16,7 8-2 16,3-3-3-16,7 4 0 15,-4 4 0-15,6 0 0 16,1 2-22-16,-7-8-74 15,4 2-53-15,-6 2-15 16,-14-11-5-16,-7 2-5 16,-22-6-5-16</inkml:trace>
  <inkml:trace contextRef="#ctx0" brushRef="#br0" timeOffset="1593">509 1428 127 0,'0'0'110'15,"0"0"4"-15,-21-2-12 16,21 2 2-16,0 0-4 16,-17-3-10-16,17 3-13 15,0 0-7-15,0 0-17 16,0 0-13-16,0 0-19 16,0 0-16-16,0 0-7 15,15 22 2-15,0-5 3 16,4 6-5-16,2 1 7 15,4 3-6-15,3 7 6 16,2-2-5-16,0 2 2 0,2 1-2 16,-1-6 0-16,-1 3 0 15,-4-2 0-15,1-6 0 16,-4-3 0 0,-6-6 0-16,-17-15 0 0,22 10 0 15,-22-10 0-15,10-17 0 16,-8-6 0-16,-2-7 0 15,0-13 0-15,0-8 0 16,1-8 0-16,3-7 0 16,6-5 0-16,-3-8-27 15,12 1-111-15,-2 9-30 16,0-3-2-16,-2 13-5 16,-3 1-3-16</inkml:trace>
</inkml:ink>
</file>

<file path=ppt/ink/ink16.xml><?xml version="1.0" encoding="utf-8"?>
<inkml:ink xmlns:inkml="http://www.w3.org/2003/InkML">
  <inkml:definitions>
    <inkml:context xml:id="ctx0">
      <inkml:inkSource xml:id="inkSrc0">
        <inkml:traceFormat>
          <inkml:channel name="X" type="integer" max="3520" units="cm"/>
          <inkml:channel name="Y" type="integer" max="1984" units="cm"/>
          <inkml:channel name="T" type="integer" max="2.14748E9" units="dev"/>
        </inkml:traceFormat>
        <inkml:channelProperties>
          <inkml:channelProperty channel="X" name="resolution" value="127.53623" units="1/cm"/>
          <inkml:channelProperty channel="Y" name="resolution" value="128" units="1/cm"/>
          <inkml:channelProperty channel="T" name="resolution" value="1" units="1/dev"/>
        </inkml:channelProperties>
      </inkml:inkSource>
      <inkml:timestamp xml:id="ts0" timeString="2014-04-17T09:57:40.981"/>
    </inkml:context>
    <inkml:brush xml:id="br0">
      <inkml:brushProperty name="width" value="0.00882" units="cm"/>
      <inkml:brushProperty name="height" value="0.00882" units="cm"/>
      <inkml:brushProperty name="color" value="#FFFFFF"/>
      <inkml:brushProperty name="fitToCurve" value="1"/>
    </inkml:brush>
  </inkml:definitions>
  <inkml:trace contextRef="#ctx0" brushRef="#br0">818 1356 0,'218'-85'0,"-218"77"15,0 0-15</inkml:trace>
</inkml:ink>
</file>

<file path=ppt/ink/ink17.xml><?xml version="1.0" encoding="utf-8"?>
<inkml:ink xmlns:inkml="http://www.w3.org/2003/InkML">
  <inkml:definitions>
    <inkml:context xml:id="ctx0">
      <inkml:inkSource xml:id="inkSrc0">
        <inkml:traceFormat>
          <inkml:channel name="X" type="integer" max="27748" units="cm"/>
          <inkml:channel name="Y" type="integer" max="15652" units="cm"/>
          <inkml:channel name="F" type="integer" max="1023" units="dev"/>
          <inkml:channel name="T" type="integer" max="2.14748E9" units="dev"/>
        </inkml:traceFormat>
        <inkml:channelProperties>
          <inkml:channelProperty channel="X" name="resolution" value="1000.28839" units="1/cm"/>
          <inkml:channelProperty channel="Y" name="resolution" value="1000.12781" units="1/cm"/>
          <inkml:channelProperty channel="F" name="resolution" value="0" units="1/dev"/>
          <inkml:channelProperty channel="T" name="resolution" value="1" units="1/dev"/>
        </inkml:channelProperties>
      </inkml:inkSource>
      <inkml:timestamp xml:id="ts0" timeString="2014-05-27T12:49:47.437"/>
    </inkml:context>
    <inkml:brush xml:id="br0">
      <inkml:brushProperty name="width" value="0.1" units="cm"/>
      <inkml:brushProperty name="height" value="0.1" units="cm"/>
      <inkml:brushProperty name="fitToCurve" value="1"/>
    </inkml:brush>
  </inkml:definitions>
  <inkml:trace contextRef="#ctx0" brushRef="#br0">844 0 88 0,'0'0'55'15,"0"0"-15"-15,0 0-16 0,0 0-7 16,-2 21-4 0,2-21-6-16,-12 22-1 15,5-5-2-15,-3 2 1 0,-1 2-2 16,0 3 2-16,-1 3-1 16,-5 3 0-16,4 0-1 15,-4 0 0-15,-2 2 0 16,4 2-1-16,-6 0-4 15,0 0 10-15,1 7-6 16,1 1 5-16,-4 1-3 16,-3 4 3-16,1-2-3 15,0 3 5-15,3-1 8 16,-1 0-5-16,2-4 6 16,1-1 5-16,1 1 6 15,2-5 6-15,-2 3 3 16,-2-1 5-16,6-1-1 0,-6 3 4 15,2-5-2-15,0 5-4 16,0-4-8-16,0-3-3 16,4 1-7-16,2-9-6 15,4-1-18-15,1-7-35 16,2 2-32-16,3-3-30 16,3-18-21-16,2 27-20 15,-2-27-3-15,0 0-3 16,24 0 92-16</inkml:trace>
  <inkml:trace contextRef="#ctx0" brushRef="#br0" timeOffset="1">878 454 28 0,'0'0'52'0,"17"2"-7"15,-17-2-15-15,0 0 8 16,0 0 1-16,20-2-4 16,-20 2 5-16,0 0-11 0,0 0 1 15,10-19-10-15,-10 19 3 16,0-26-10-16,0 5 1 16,0-2-8-1,0-9-2-15,0-3 0 0,2-7-1 16,0 1 1-16,-1-6 1 15,1 3 3-15,2 3 9 16,0 1 4-16,2 6 5 16,-3 6 5-16,5 5 2 15,-4 5 0-15,-1-1-3 16,-3 19-2-16,8-27-7 16,-8 27-4-16,4-19-4 15,-4 19 0-15,0 0 3 0,0 0 5 16,0 0 2-16,0 0 1 15,-17-7 2 1,17 7 3-16,-25 13 1 16,4-3-4-16,4-3-5 0,-5 2-6 15,-8-1-2-15,-3 1-1 16,1-5-6-16,-7 8-2 16,-3-3-3-16,-7 4 0 15,4 4 0-15,-6 0 0 16,-1 2-22-16,7-8-74 15,-4 2-53-15,6 2-15 16,14-11-5-16,7 2-5 16,22-6-5-16</inkml:trace>
  <inkml:trace contextRef="#ctx0" brushRef="#br0" timeOffset="2">335 1428 127 0,'0'0'110'15,"0"0"4"-15,21-2-12 16,-21 2 2-16,0 0-4 16,17-3-10-16,-17 3-13 15,0 0-7-15,0 0-17 16,0 0-13-16,0 0-19 16,0 0-16-16,0 0-7 15,-15 22 2-15,0-5 3 16,-4 6-5-16,-2 1 7 15,-4 3-6-15,-3 7 6 16,-2-2-5-16,0 2 2 0,-2 1-2 16,1-6 0-16,1 3 0 15,4-2 0-15,-1-6 0 16,4-3 0 0,6-6 0-16,17-15 0 0,-22 10 0 15,22-10 0-15,-10-17 0 16,8-6 0-16,2-7 0 15,0-13 0-15,0-8 0 16,-1-8 0-16,-3-7 0 16,-6-5 0-16,3-8-27 15,-12 1-111-15,2 9-30 16,0-3-2-16,2 13-5 16,3 1-3-16</inkml:trace>
</inkml:ink>
</file>

<file path=ppt/ink/ink2.xml><?xml version="1.0" encoding="utf-8"?>
<inkml:ink xmlns:inkml="http://www.w3.org/2003/InkML">
  <inkml:definitions>
    <inkml:context xml:id="ctx0">
      <inkml:inkSource xml:id="inkSrc0">
        <inkml:traceFormat>
          <inkml:channel name="X" type="integer" max="3520" units="cm"/>
          <inkml:channel name="Y" type="integer" max="1984" units="cm"/>
          <inkml:channel name="T" type="integer" max="2.14748E9" units="dev"/>
        </inkml:traceFormat>
        <inkml:channelProperties>
          <inkml:channelProperty channel="X" name="resolution" value="127.53623" units="1/cm"/>
          <inkml:channelProperty channel="Y" name="resolution" value="128" units="1/cm"/>
          <inkml:channelProperty channel="T" name="resolution" value="1" units="1/dev"/>
        </inkml:channelProperties>
      </inkml:inkSource>
      <inkml:timestamp xml:id="ts0" timeString="2014-04-13T17:53:16.234"/>
    </inkml:context>
    <inkml:brush xml:id="br0">
      <inkml:brushProperty name="width" value="0.01764" units="cm"/>
      <inkml:brushProperty name="height" value="0.01764" units="cm"/>
      <inkml:brushProperty name="fitToCurve" value="1"/>
    </inkml:brush>
  </inkml:definitions>
  <inkml:traceGroup>
    <inkml:annotationXML>
      <emma:emma xmlns:emma="http://www.w3.org/2003/04/emma" version="1.0">
        <emma:interpretation id="{69EA21FF-B473-4884-941A-A888C343F07B}" emma:medium="tactile" emma:mode="ink">
          <msink:context xmlns:msink="http://schemas.microsoft.com/ink/2010/main" type="inkDrawing" rotatedBoundingBox="18616,11660 18669,11602 18681,11613 18628,11670" shapeName="Other"/>
        </emma:interpretation>
      </emma:emma>
    </inkml:annotationXML>
    <inkml:trace contextRef="#ctx0" brushRef="#br0">53 0 0,'0'0'0,"0"0"0,0 0 0,-53 58 0</inkml:trace>
  </inkml:traceGroup>
</inkml:ink>
</file>

<file path=ppt/ink/ink3.xml><?xml version="1.0" encoding="utf-8"?>
<inkml:ink xmlns:inkml="http://www.w3.org/2003/InkML">
  <inkml:definitions>
    <inkml:context xml:id="ctx0">
      <inkml:inkSource xml:id="inkSrc0">
        <inkml:traceFormat>
          <inkml:channel name="X" type="integer" max="3520" units="cm"/>
          <inkml:channel name="Y" type="integer" max="1984" units="cm"/>
          <inkml:channel name="T" type="integer" max="2.14748E9" units="dev"/>
        </inkml:traceFormat>
        <inkml:channelProperties>
          <inkml:channelProperty channel="X" name="resolution" value="127.53623" units="1/cm"/>
          <inkml:channelProperty channel="Y" name="resolution" value="128" units="1/cm"/>
          <inkml:channelProperty channel="T" name="resolution" value="1" units="1/dev"/>
        </inkml:channelProperties>
      </inkml:inkSource>
      <inkml:timestamp xml:id="ts0" timeString="2014-04-13T17:52:50.088"/>
    </inkml:context>
    <inkml:brush xml:id="br0">
      <inkml:brushProperty name="width" value="0.01764" units="cm"/>
      <inkml:brushProperty name="height" value="0.01764" units="cm"/>
      <inkml:brushProperty name="fitToCurve" value="1"/>
    </inkml:brush>
  </inkml:definitions>
  <inkml:trace contextRef="#ctx0" brushRef="#br0">0 0 0</inkml:trace>
</inkml:ink>
</file>

<file path=ppt/ink/ink4.xml><?xml version="1.0" encoding="utf-8"?>
<inkml:ink xmlns:inkml="http://www.w3.org/2003/InkML">
  <inkml:definitions>
    <inkml:context xml:id="ctx0">
      <inkml:inkSource xml:id="inkSrc0">
        <inkml:traceFormat>
          <inkml:channel name="X" type="integer" max="3520" units="cm"/>
          <inkml:channel name="Y" type="integer" max="1984" units="cm"/>
          <inkml:channel name="T" type="integer" max="2.14748E9" units="dev"/>
        </inkml:traceFormat>
        <inkml:channelProperties>
          <inkml:channelProperty channel="X" name="resolution" value="127.53623" units="1/cm"/>
          <inkml:channelProperty channel="Y" name="resolution" value="128" units="1/cm"/>
          <inkml:channelProperty channel="T" name="resolution" value="1" units="1/dev"/>
        </inkml:channelProperties>
      </inkml:inkSource>
      <inkml:timestamp xml:id="ts0" timeString="2014-04-13T17:52:50.088"/>
    </inkml:context>
    <inkml:brush xml:id="br0">
      <inkml:brushProperty name="width" value="0.01764" units="cm"/>
      <inkml:brushProperty name="height" value="0.01764" units="cm"/>
      <inkml:brushProperty name="fitToCurve" value="1"/>
    </inkml:brush>
  </inkml:definitions>
  <inkml:trace contextRef="#ctx0" brushRef="#br0">0 0 0</inkml:trace>
</inkml:ink>
</file>

<file path=ppt/ink/ink5.xml><?xml version="1.0" encoding="utf-8"?>
<inkml:ink xmlns:inkml="http://www.w3.org/2003/InkML">
  <inkml:definitions>
    <inkml:context xml:id="ctx0">
      <inkml:inkSource xml:id="inkSrc0">
        <inkml:traceFormat>
          <inkml:channel name="X" type="integer" max="3520" units="cm"/>
          <inkml:channel name="Y" type="integer" max="1984" units="cm"/>
          <inkml:channel name="T" type="integer" max="2.14748E9" units="dev"/>
        </inkml:traceFormat>
        <inkml:channelProperties>
          <inkml:channelProperty channel="X" name="resolution" value="127.53623" units="1/cm"/>
          <inkml:channelProperty channel="Y" name="resolution" value="128" units="1/cm"/>
          <inkml:channelProperty channel="T" name="resolution" value="1" units="1/dev"/>
        </inkml:channelProperties>
      </inkml:inkSource>
      <inkml:timestamp xml:id="ts0" timeString="2014-04-13T17:53:16.234"/>
    </inkml:context>
    <inkml:brush xml:id="br0">
      <inkml:brushProperty name="width" value="0.01764" units="cm"/>
      <inkml:brushProperty name="height" value="0.01764" units="cm"/>
      <inkml:brushProperty name="fitToCurve" value="1"/>
    </inkml:brush>
  </inkml:definitions>
  <inkml:trace contextRef="#ctx0" brushRef="#br0">53 0 0,'0'0'0,"0"0"0,0 0 0,-53 58 0</inkml:trace>
</inkml:ink>
</file>

<file path=ppt/ink/ink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9.56522" units="1/cm"/>
          <inkml:channelProperty channel="Y" name="resolution" value="69.23077" units="1/cm"/>
          <inkml:channelProperty channel="T" name="resolution" value="1" units="1/dev"/>
        </inkml:channelProperties>
      </inkml:inkSource>
      <inkml:timestamp xml:id="ts0" timeString="2014-05-17T10:12:05.909"/>
    </inkml:context>
    <inkml:brush xml:id="br0">
      <inkml:brushProperty name="width" value="0.01764" units="cm"/>
      <inkml:brushProperty name="height" value="0.01764" units="cm"/>
      <inkml:brushProperty name="color" value="#808080"/>
      <inkml:brushProperty name="fitToCurve" value="1"/>
    </inkml:brush>
    <inkml:context xml:id="ctx1">
      <inkml:inkSource xml:id="inkSrc1">
        <inkml:traceFormat>
          <inkml:channel name="X" type="integer" max="3520" units="cm"/>
          <inkml:channel name="Y" type="integer" max="1984" units="cm"/>
          <inkml:channel name="T" type="integer" max="2.14748E9" units="dev"/>
        </inkml:traceFormat>
        <inkml:channelProperties>
          <inkml:channelProperty channel="X" name="resolution" value="127.53623" units="1/cm"/>
          <inkml:channelProperty channel="Y" name="resolution" value="128" units="1/cm"/>
          <inkml:channelProperty channel="T" name="resolution" value="1" units="1/dev"/>
        </inkml:channelProperties>
      </inkml:inkSource>
      <inkml:timestamp xml:id="ts1" timeString="2014-05-17T10:05:57.517"/>
    </inkml:context>
    <inkml:brush xml:id="br1">
      <inkml:brushProperty name="width" value="0.02646" units="cm"/>
      <inkml:brushProperty name="height" value="0.02646" units="cm"/>
      <inkml:brushProperty name="fitToCurve" value="1"/>
    </inkml:brush>
  </inkml:definitions>
  <inkml:trace contextRef="#ctx0" brushRef="#br0">-5560-1758 0</inkml:trace>
  <inkml:trace contextRef="#ctx1" brushRef="#br1">1063-1342 0,'12'8'0,"-4"-5"15,-1 1-15,-7-4 16</inkml:trace>
  <inkml:trace contextRef="#ctx1" brushRef="#br0" timeOffset="97473.557">-860-929 0,'4'-12'16</inkml:trace>
</inkml:ink>
</file>

<file path=ppt/ink/ink7.xml><?xml version="1.0" encoding="utf-8"?>
<inkml:ink xmlns:inkml="http://www.w3.org/2003/InkML">
  <inkml:definitions>
    <inkml:context xml:id="ctx0">
      <inkml:inkSource xml:id="inkSrc0">
        <inkml:traceFormat>
          <inkml:channel name="X" type="integer" max="3520" units="cm"/>
          <inkml:channel name="Y" type="integer" max="1984" units="cm"/>
          <inkml:channel name="T" type="integer" max="2.14748E9" units="dev"/>
        </inkml:traceFormat>
        <inkml:channelProperties>
          <inkml:channelProperty channel="X" name="resolution" value="127.53623" units="1/cm"/>
          <inkml:channelProperty channel="Y" name="resolution" value="128" units="1/cm"/>
          <inkml:channelProperty channel="T" name="resolution" value="1" units="1/dev"/>
        </inkml:channelProperties>
      </inkml:inkSource>
      <inkml:timestamp xml:id="ts0" timeString="2014-05-17T10:05:57.517"/>
    </inkml:context>
    <inkml:brush xml:id="br0">
      <inkml:brushProperty name="width" value="0.02646" units="cm"/>
      <inkml:brushProperty name="height" value="0.02646" units="cm"/>
      <inkml:brushProperty name="fitToCurve" value="1"/>
    </inkml:brush>
    <inkml:context xml:id="ctx1">
      <inkml:inkSource xml:id="inkSrc1">
        <inkml:traceFormat>
          <inkml:channel name="X" type="integer" max="1920" units="cm"/>
          <inkml:channel name="Y" type="integer" max="1080" units="cm"/>
          <inkml:channel name="T" type="integer" max="2.14748E9" units="dev"/>
        </inkml:traceFormat>
        <inkml:channelProperties>
          <inkml:channelProperty channel="X" name="resolution" value="69.56522" units="1/cm"/>
          <inkml:channelProperty channel="Y" name="resolution" value="69.23077" units="1/cm"/>
          <inkml:channelProperty channel="T" name="resolution" value="1" units="1/dev"/>
        </inkml:channelProperties>
      </inkml:inkSource>
      <inkml:timestamp xml:id="ts1" timeString="2014-05-17T10:12:05.909"/>
    </inkml:context>
    <inkml:brush xml:id="br1">
      <inkml:brushProperty name="width" value="0.01764" units="cm"/>
      <inkml:brushProperty name="height" value="0.01764" units="cm"/>
      <inkml:brushProperty name="color" value="#808080"/>
      <inkml:brushProperty name="fitToCurve" value="1"/>
    </inkml:brush>
  </inkml:definitions>
  <inkml:trace contextRef="#ctx0" brushRef="#br0">1063-1342 0,'12'8'0,"-4"-5"15,-1 1-15,-7-4 16</inkml:trace>
  <inkml:trace contextRef="#ctx1" brushRef="#br1">-5560-1758 0</inkml:trace>
  <inkml:trace contextRef="#ctx0" brushRef="#br1" timeOffset="97473.557">-860-929 0,'4'-12'16</inkml:trace>
</inkml:ink>
</file>

<file path=ppt/ink/ink8.xml><?xml version="1.0" encoding="utf-8"?>
<inkml:ink xmlns:inkml="http://www.w3.org/2003/InkML">
  <inkml:definitions>
    <inkml:context xml:id="ctx0">
      <inkml:inkSource xml:id="inkSrc0">
        <inkml:traceFormat>
          <inkml:channel name="X" type="integer" max="3520" units="cm"/>
          <inkml:channel name="Y" type="integer" max="1984" units="cm"/>
          <inkml:channel name="T" type="integer" max="2.14748E9" units="dev"/>
        </inkml:traceFormat>
        <inkml:channelProperties>
          <inkml:channelProperty channel="X" name="resolution" value="127.53623" units="1/cm"/>
          <inkml:channelProperty channel="Y" name="resolution" value="128" units="1/cm"/>
          <inkml:channelProperty channel="T" name="resolution" value="1" units="1/dev"/>
        </inkml:channelProperties>
      </inkml:inkSource>
      <inkml:timestamp xml:id="ts0" timeString="2014-05-17T10:17:49.321"/>
    </inkml:context>
    <inkml:brush xml:id="br0">
      <inkml:brushProperty name="width" value="0.02646" units="cm"/>
      <inkml:brushProperty name="height" value="0.02646" units="cm"/>
      <inkml:brushProperty name="fitToCurve" value="1"/>
    </inkml:brush>
  </inkml:definitions>
  <inkml:traceGroup>
    <inkml:annotationXML>
      <emma:emma xmlns:emma="http://www.w3.org/2003/04/emma" version="1.0">
        <emma:interpretation id="{007D947D-D2D6-4971-B2F0-E2F66C330649}" emma:medium="tactile" emma:mode="ink">
          <msink:context xmlns:msink="http://schemas.microsoft.com/ink/2010/main" type="writingRegion" rotatedBoundingBox="9341,13315 8703,15326 8340,15211 8977,13200"/>
        </emma:interpretation>
      </emma:emma>
    </inkml:annotationXML>
    <inkml:traceGroup>
      <inkml:annotationXML>
        <emma:emma xmlns:emma="http://www.w3.org/2003/04/emma" version="1.0">
          <emma:interpretation id="{D9FAC79E-5FC9-4E5F-BCA4-B4E8F6601581}" emma:medium="tactile" emma:mode="ink">
            <msink:context xmlns:msink="http://schemas.microsoft.com/ink/2010/main" type="paragraph" rotatedBoundingBox="9341,13315 8703,15326 8340,15211 8977,13200" alignmentLevel="1"/>
          </emma:interpretation>
        </emma:emma>
      </inkml:annotationXML>
      <inkml:traceGroup>
        <inkml:annotationXML>
          <emma:emma xmlns:emma="http://www.w3.org/2003/04/emma" version="1.0">
            <emma:interpretation id="{690C53DE-77C6-41CB-A3A7-D216766035B4}" emma:medium="tactile" emma:mode="ink">
              <msink:context xmlns:msink="http://schemas.microsoft.com/ink/2010/main" type="line" rotatedBoundingBox="9341,13315 8703,15326 8340,15211 8977,13200"/>
            </emma:interpretation>
          </emma:emma>
        </inkml:annotationXML>
        <inkml:traceGroup>
          <inkml:annotationXML>
            <emma:emma xmlns:emma="http://www.w3.org/2003/04/emma" version="1.0">
              <emma:interpretation id="{BBAA6FB4-B09F-4D54-80D3-0373D3E45D7A}" emma:medium="tactile" emma:mode="ink">
                <msink:context xmlns:msink="http://schemas.microsoft.com/ink/2010/main" type="inkWord" rotatedBoundingBox="8717,15284 8703,15326 8340,15211 8353,15169"/>
              </emma:interpretation>
            </emma:emma>
          </inkml:annotationXML>
          <inkml:trace contextRef="#ctx0" brushRef="#br0">6713 2750 0,'0'0'15,"0"0"-15,0 6 16,0-1-16</inkml:trace>
          <inkml:trace contextRef="#ctx0" brushRef="#br0" timeOffset="4843.321">7041 2888 0</inkml:trace>
          <inkml:trace contextRef="#ctx0" brushRef="#br0" timeOffset="-9037.664">7081 2434 0,'0'6'0,"0"0"16,6 0 0,-6-1-16</inkml:trace>
          <inkml:trace contextRef="#ctx0" brushRef="#br0" timeOffset="54600.16">7489 834 0</inkml:trace>
        </inkml:traceGroup>
      </inkml:traceGroup>
    </inkml:traceGroup>
  </inkml:traceGroup>
</inkml:ink>
</file>

<file path=ppt/ink/ink9.xml><?xml version="1.0" encoding="utf-8"?>
<inkml:ink xmlns:inkml="http://www.w3.org/2003/InkML">
  <inkml:definitions>
    <inkml:context xml:id="ctx0">
      <inkml:inkSource xml:id="inkSrc0">
        <inkml:traceFormat>
          <inkml:channel name="X" type="integer" max="27748" units="cm"/>
          <inkml:channel name="Y" type="integer" max="15652" units="cm"/>
          <inkml:channel name="F" type="integer" max="1023" units="dev"/>
          <inkml:channel name="T" type="integer" max="2.14748E9" units="dev"/>
        </inkml:traceFormat>
        <inkml:channelProperties>
          <inkml:channelProperty channel="X" name="resolution" value="1000.28839" units="1/cm"/>
          <inkml:channelProperty channel="Y" name="resolution" value="1000.12781" units="1/cm"/>
          <inkml:channelProperty channel="F" name="resolution" value="0" units="1/dev"/>
          <inkml:channelProperty channel="T" name="resolution" value="1" units="1/dev"/>
        </inkml:channelProperties>
      </inkml:inkSource>
      <inkml:timestamp xml:id="ts0" timeString="2014-04-12T10:13:44.562"/>
    </inkml:context>
    <inkml:brush xml:id="br0">
      <inkml:brushProperty name="width" value="0.1" units="cm"/>
      <inkml:brushProperty name="height" value="0.1" units="cm"/>
      <inkml:brushProperty name="fitToCurve" value="1"/>
    </inkml:brush>
  </inkml:definitions>
  <inkml:trace contextRef="#ctx0" brushRef="#br0">0 281 306 0,'0'0'107'16,"0"0"-26"-16,0 0-66 15,19 7-10 1,-2-10 6-16,5 2 8 15,5-5 10-15,4 3 8 0,8-6 7 16,2 1 4-16,9 0 1 16,8 0 0-16,1-2-3 15,5 4-8-15,9-6-7 16,11 3-8-16,-2-6-7 16,8 3-6-16,7-3-2 15,11 1-2-15,0-4 1 16,11 0-1-16,-1-1-2 15,10 1-1-15,3 1 1 0,5 0-1 16,1 3 2 0,4 4-1-16,4 4-1 15,2 1-1-15,10 7 1 16,-4 2-2-16,3 4-1 0,-2-1 0 16,4 4 0-16,4 0 0 15,0 0 0-15,-10 2 0 16,0-2 0-16,-7-1 0 15,-8-1 0-15,-9 3 0 16,-10 4-84-16,-17 1-69 16,-19-3-15-16,-14 4-6 15,-22-7-1-15,-4 3-9 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3AB4EEB-2D78-44BD-9F65-F27353983D63}" type="datetimeFigureOut">
              <a:rPr lang="de-DE" smtClean="0"/>
              <a:t>11.11.2019</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ußzeilenplatzhalt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7F00E79B-7A3D-4728-8EAA-1040FFB33322}" type="slidenum">
              <a:rPr lang="de-DE" smtClean="0"/>
              <a:t>‹Nr.›</a:t>
            </a:fld>
            <a:endParaRPr lang="de-DE"/>
          </a:p>
        </p:txBody>
      </p:sp>
    </p:spTree>
    <p:extLst>
      <p:ext uri="{BB962C8B-B14F-4D97-AF65-F5344CB8AC3E}">
        <p14:creationId xmlns:p14="http://schemas.microsoft.com/office/powerpoint/2010/main" val="1699073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t>Messages </a:t>
            </a:r>
          </a:p>
          <a:p>
            <a:pPr marL="0" marR="0" indent="0" algn="l" defTabSz="914400" rtl="0" eaLnBrk="1" fontAlgn="auto" latinLnBrk="0" hangingPunct="1">
              <a:lnSpc>
                <a:spcPct val="100000"/>
              </a:lnSpc>
              <a:spcBef>
                <a:spcPts val="0"/>
              </a:spcBef>
              <a:spcAft>
                <a:spcPts val="0"/>
              </a:spcAft>
              <a:buClrTx/>
              <a:buSzTx/>
              <a:buFontTx/>
              <a:buNone/>
              <a:tabLst/>
              <a:defRPr/>
            </a:pPr>
            <a:endParaRPr lang="de-DE" b="0"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dirty="0" err="1"/>
              <a:t>Presentation</a:t>
            </a:r>
            <a:r>
              <a:rPr lang="de-DE" b="0" baseline="0" dirty="0"/>
              <a:t> </a:t>
            </a:r>
            <a:r>
              <a:rPr lang="de-DE" b="0" baseline="0" dirty="0" err="1"/>
              <a:t>is</a:t>
            </a:r>
            <a:r>
              <a:rPr lang="de-DE" b="0" baseline="0" dirty="0"/>
              <a:t> </a:t>
            </a:r>
            <a:r>
              <a:rPr lang="de-DE" b="0" dirty="0" err="1"/>
              <a:t>to</a:t>
            </a:r>
            <a:r>
              <a:rPr lang="de-DE" b="0" dirty="0"/>
              <a:t> </a:t>
            </a:r>
            <a:r>
              <a:rPr lang="de-DE" b="0" dirty="0" err="1"/>
              <a:t>provide</a:t>
            </a:r>
            <a:r>
              <a:rPr lang="de-DE" b="0" baseline="0" dirty="0"/>
              <a:t> a </a:t>
            </a:r>
            <a:r>
              <a:rPr lang="de-DE" b="0" baseline="0" dirty="0" err="1"/>
              <a:t>first</a:t>
            </a:r>
            <a:r>
              <a:rPr lang="de-DE" b="0" baseline="0" dirty="0"/>
              <a:t> </a:t>
            </a:r>
            <a:r>
              <a:rPr lang="de-DE" b="0" baseline="0" dirty="0" err="1"/>
              <a:t>impression</a:t>
            </a:r>
            <a:r>
              <a:rPr lang="de-DE" b="0" baseline="0" dirty="0"/>
              <a:t> of how Dual VET in Germany </a:t>
            </a:r>
            <a:r>
              <a:rPr lang="de-DE" b="0" baseline="0" dirty="0" err="1"/>
              <a:t>works</a:t>
            </a:r>
            <a:r>
              <a:rPr lang="de-DE" b="0" baseline="0" dirty="0"/>
              <a:t>                         </a:t>
            </a:r>
          </a:p>
          <a:p>
            <a:pPr marL="171450" indent="-171450">
              <a:buFont typeface="Arial" panose="020B0604020202020204" pitchFamily="34" charset="0"/>
              <a:buChar char="•"/>
            </a:pPr>
            <a:r>
              <a:rPr lang="de-DE" b="0" dirty="0"/>
              <a:t>Focus</a:t>
            </a:r>
            <a:r>
              <a:rPr lang="de-DE" b="0" baseline="0" dirty="0"/>
              <a:t> </a:t>
            </a:r>
            <a:r>
              <a:rPr lang="de-DE" b="0" baseline="0" dirty="0" err="1"/>
              <a:t>of</a:t>
            </a:r>
            <a:r>
              <a:rPr lang="de-DE" b="0" baseline="0" dirty="0"/>
              <a:t> </a:t>
            </a:r>
            <a:r>
              <a:rPr lang="de-DE" b="0" baseline="0" dirty="0" err="1"/>
              <a:t>presentation</a:t>
            </a:r>
            <a:r>
              <a:rPr lang="de-DE" b="0" baseline="0" dirty="0"/>
              <a:t> </a:t>
            </a:r>
            <a:r>
              <a:rPr lang="de-DE" b="0" baseline="0" dirty="0" err="1"/>
              <a:t>is</a:t>
            </a:r>
            <a:r>
              <a:rPr lang="de-DE" b="0" baseline="0" dirty="0"/>
              <a:t> on:</a:t>
            </a:r>
          </a:p>
          <a:p>
            <a:pPr marL="685800" lvl="1" indent="-228600">
              <a:buAutoNum type="arabicPeriod"/>
            </a:pPr>
            <a:r>
              <a:rPr lang="de-DE" b="0" baseline="0" dirty="0"/>
              <a:t>Dual VET (not </a:t>
            </a:r>
            <a:r>
              <a:rPr lang="de-DE" b="0" baseline="0" dirty="0" err="1"/>
              <a:t>other</a:t>
            </a:r>
            <a:r>
              <a:rPr lang="de-DE" b="0" baseline="0" dirty="0"/>
              <a:t> </a:t>
            </a:r>
            <a:r>
              <a:rPr lang="de-DE" b="0" baseline="0" dirty="0" err="1"/>
              <a:t>forms</a:t>
            </a:r>
            <a:r>
              <a:rPr lang="de-DE" b="0" baseline="0" dirty="0"/>
              <a:t> </a:t>
            </a:r>
            <a:r>
              <a:rPr lang="de-DE" b="0" baseline="0" dirty="0" err="1"/>
              <a:t>of</a:t>
            </a:r>
            <a:r>
              <a:rPr lang="de-DE" b="0" baseline="0" dirty="0"/>
              <a:t> VET </a:t>
            </a:r>
            <a:r>
              <a:rPr lang="de-DE" b="0" baseline="0" dirty="0" err="1"/>
              <a:t>which</a:t>
            </a:r>
            <a:r>
              <a:rPr lang="de-DE" b="0" baseline="0" dirty="0"/>
              <a:t> also </a:t>
            </a:r>
            <a:r>
              <a:rPr lang="de-DE" b="0" baseline="0" dirty="0" err="1"/>
              <a:t>exist</a:t>
            </a:r>
            <a:r>
              <a:rPr lang="de-DE" b="0" baseline="0" dirty="0"/>
              <a:t> in Germany)</a:t>
            </a:r>
          </a:p>
          <a:p>
            <a:pPr marL="685800" lvl="1" indent="-228600">
              <a:buAutoNum type="arabicPeriod"/>
            </a:pPr>
            <a:r>
              <a:rPr lang="de-DE" b="0" baseline="0" dirty="0"/>
              <a:t>Dual VET IN Germany (not Dual </a:t>
            </a:r>
            <a:r>
              <a:rPr lang="de-DE" b="0" baseline="0" dirty="0" err="1"/>
              <a:t>Vet</a:t>
            </a:r>
            <a:r>
              <a:rPr lang="de-DE" b="0" baseline="0" dirty="0"/>
              <a:t> in Austria, </a:t>
            </a:r>
            <a:r>
              <a:rPr lang="de-DE" b="0" baseline="0" dirty="0" err="1"/>
              <a:t>or</a:t>
            </a:r>
            <a:r>
              <a:rPr lang="de-DE" b="0" baseline="0" dirty="0"/>
              <a:t> in </a:t>
            </a:r>
            <a:r>
              <a:rPr lang="de-DE" b="0" baseline="0" dirty="0" err="1"/>
              <a:t>Switzerland</a:t>
            </a:r>
            <a:r>
              <a:rPr lang="de-DE" b="0" baseline="0" dirty="0"/>
              <a:t>)</a:t>
            </a:r>
          </a:p>
          <a:p>
            <a:pPr marL="685800" lvl="1" indent="-228600">
              <a:buAutoNum type="arabicPeriod"/>
            </a:pPr>
            <a:r>
              <a:rPr lang="de-DE" b="0" baseline="0" dirty="0"/>
              <a:t>Initial TVET (not </a:t>
            </a:r>
            <a:r>
              <a:rPr lang="de-DE" b="0" baseline="0" dirty="0" err="1"/>
              <a:t>further</a:t>
            </a:r>
            <a:r>
              <a:rPr lang="de-DE" b="0" baseline="0" dirty="0"/>
              <a:t> VET)</a:t>
            </a:r>
          </a:p>
          <a:p>
            <a:pPr marL="228600" indent="-228600">
              <a:buAutoNum type="arabicPeriod"/>
            </a:pPr>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1</a:t>
            </a:fld>
            <a:endParaRPr lang="de-DE"/>
          </a:p>
        </p:txBody>
      </p:sp>
    </p:spTree>
    <p:extLst>
      <p:ext uri="{BB962C8B-B14F-4D97-AF65-F5344CB8AC3E}">
        <p14:creationId xmlns:p14="http://schemas.microsoft.com/office/powerpoint/2010/main" val="19663769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t>Messages</a:t>
            </a:r>
          </a:p>
          <a:p>
            <a:endParaRPr lang="de-DE" b="1" dirty="0"/>
          </a:p>
          <a:p>
            <a:pPr marL="171450" indent="-171450">
              <a:buFont typeface="Arial" panose="020B0604020202020204" pitchFamily="34" charset="0"/>
              <a:buChar char="•"/>
            </a:pPr>
            <a:r>
              <a:rPr lang="de-DE" b="0" baseline="0" dirty="0"/>
              <a:t>Slide </a:t>
            </a:r>
            <a:r>
              <a:rPr lang="de-DE" b="0" baseline="0" dirty="0" err="1"/>
              <a:t>provides</a:t>
            </a:r>
            <a:r>
              <a:rPr lang="de-DE" b="0" baseline="0" dirty="0"/>
              <a:t> </a:t>
            </a:r>
            <a:r>
              <a:rPr lang="de-DE" b="0" baseline="0" dirty="0" err="1"/>
              <a:t>overview</a:t>
            </a:r>
            <a:r>
              <a:rPr lang="de-DE" b="0" baseline="0" dirty="0"/>
              <a:t> </a:t>
            </a:r>
            <a:r>
              <a:rPr lang="de-DE" b="0" baseline="0" dirty="0" err="1"/>
              <a:t>over</a:t>
            </a:r>
            <a:r>
              <a:rPr lang="de-DE" b="0" baseline="0" dirty="0"/>
              <a:t> </a:t>
            </a:r>
            <a:r>
              <a:rPr lang="de-DE" b="0" baseline="0" dirty="0" err="1"/>
              <a:t>the</a:t>
            </a:r>
            <a:r>
              <a:rPr lang="de-DE" b="0" baseline="0" dirty="0"/>
              <a:t> 2 </a:t>
            </a:r>
            <a:r>
              <a:rPr lang="de-DE" b="0" baseline="0" dirty="0" err="1"/>
              <a:t>learning</a:t>
            </a:r>
            <a:r>
              <a:rPr lang="de-DE" b="0" baseline="0" dirty="0"/>
              <a:t> </a:t>
            </a:r>
            <a:r>
              <a:rPr lang="de-DE" b="0" baseline="0" dirty="0" err="1"/>
              <a:t>venues</a:t>
            </a:r>
            <a:r>
              <a:rPr lang="de-DE" b="0" baseline="0" dirty="0"/>
              <a:t> </a:t>
            </a:r>
            <a:r>
              <a:rPr lang="de-DE" b="0" baseline="0" dirty="0" err="1"/>
              <a:t>of</a:t>
            </a:r>
            <a:r>
              <a:rPr lang="de-DE" b="0" baseline="0" dirty="0"/>
              <a:t> Dual VET an</a:t>
            </a:r>
            <a:endParaRPr lang="de-DE" b="1"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aseline="0" dirty="0"/>
              <a:t>Dual VET </a:t>
            </a:r>
            <a:r>
              <a:rPr lang="de-DE" sz="1200" baseline="0" dirty="0" err="1"/>
              <a:t>is</a:t>
            </a:r>
            <a:r>
              <a:rPr lang="de-DE" sz="1200" baseline="0" dirty="0"/>
              <a:t> </a:t>
            </a:r>
            <a:r>
              <a:rPr lang="de-DE" sz="1200" baseline="0" dirty="0" err="1"/>
              <a:t>defined</a:t>
            </a:r>
            <a:r>
              <a:rPr lang="de-DE" sz="1200" baseline="0" dirty="0"/>
              <a:t> in </a:t>
            </a:r>
            <a:r>
              <a:rPr lang="de-DE" sz="1200" baseline="0" dirty="0" err="1"/>
              <a:t>principle</a:t>
            </a:r>
            <a:r>
              <a:rPr lang="de-DE" sz="1200" baseline="0" dirty="0"/>
              <a:t> </a:t>
            </a:r>
            <a:r>
              <a:rPr lang="de-DE" sz="1200" baseline="0" dirty="0" err="1"/>
              <a:t>by</a:t>
            </a:r>
            <a:r>
              <a:rPr lang="de-DE" sz="1200" baseline="0" dirty="0"/>
              <a:t> VET </a:t>
            </a:r>
            <a:r>
              <a:rPr lang="de-DE" sz="1200" baseline="0" dirty="0" err="1"/>
              <a:t>taking</a:t>
            </a:r>
            <a:r>
              <a:rPr lang="de-DE" sz="1200" baseline="0" dirty="0"/>
              <a:t> </a:t>
            </a:r>
            <a:r>
              <a:rPr lang="de-DE" sz="1200" baseline="0" dirty="0" err="1"/>
              <a:t>place</a:t>
            </a:r>
            <a:r>
              <a:rPr lang="de-DE" sz="1200" baseline="0" dirty="0"/>
              <a:t> in a </a:t>
            </a:r>
            <a:r>
              <a:rPr lang="de-DE" sz="1200" baseline="0" dirty="0" err="1"/>
              <a:t>coordinated</a:t>
            </a:r>
            <a:r>
              <a:rPr lang="de-DE" sz="1200" baseline="0" dirty="0"/>
              <a:t> </a:t>
            </a:r>
            <a:r>
              <a:rPr lang="de-DE" sz="1200" baseline="0" dirty="0" err="1"/>
              <a:t>manner</a:t>
            </a:r>
            <a:r>
              <a:rPr lang="de-DE" sz="1200" baseline="0" dirty="0"/>
              <a:t> in </a:t>
            </a:r>
            <a:r>
              <a:rPr lang="de-DE" sz="1200" baseline="0" dirty="0" err="1"/>
              <a:t>the</a:t>
            </a:r>
            <a:r>
              <a:rPr lang="de-DE" sz="1200" baseline="0" dirty="0"/>
              <a:t> 2 </a:t>
            </a:r>
            <a:r>
              <a:rPr lang="de-DE" sz="1200" baseline="0" dirty="0" err="1"/>
              <a:t>learning</a:t>
            </a:r>
            <a:r>
              <a:rPr lang="de-DE" sz="1200" baseline="0" dirty="0"/>
              <a:t> </a:t>
            </a:r>
            <a:r>
              <a:rPr lang="de-DE" sz="1200" baseline="0" dirty="0" err="1"/>
              <a:t>venues</a:t>
            </a:r>
            <a:r>
              <a:rPr lang="de-DE" sz="1200" baseline="0" dirty="0"/>
              <a:t> </a:t>
            </a:r>
            <a:r>
              <a:rPr lang="de-DE" sz="1200" baseline="0" dirty="0" err="1"/>
              <a:t>company</a:t>
            </a:r>
            <a:r>
              <a:rPr lang="de-DE" sz="1200" baseline="0" dirty="0"/>
              <a:t> and </a:t>
            </a:r>
            <a:r>
              <a:rPr lang="de-DE" sz="1200" baseline="0" dirty="0" err="1"/>
              <a:t>school</a:t>
            </a:r>
            <a:endParaRPr lang="de-DE" sz="1200" baseline="0"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dirty="0"/>
              <a:t>Dual VET </a:t>
            </a:r>
            <a:r>
              <a:rPr lang="de-DE" dirty="0" err="1"/>
              <a:t>is</a:t>
            </a:r>
            <a:r>
              <a:rPr lang="de-DE" baseline="0" dirty="0"/>
              <a:t> </a:t>
            </a:r>
            <a:r>
              <a:rPr lang="de-DE" baseline="0" dirty="0" err="1"/>
              <a:t>work-based</a:t>
            </a:r>
            <a:r>
              <a:rPr lang="de-DE" baseline="0" dirty="0"/>
              <a:t> </a:t>
            </a:r>
            <a:r>
              <a:rPr lang="de-DE" baseline="0" dirty="0" err="1"/>
              <a:t>because</a:t>
            </a:r>
            <a:r>
              <a:rPr lang="de-DE" baseline="0" dirty="0"/>
              <a:t> </a:t>
            </a:r>
            <a:r>
              <a:rPr lang="de-DE" baseline="0" dirty="0" err="1"/>
              <a:t>it</a:t>
            </a:r>
            <a:r>
              <a:rPr lang="de-DE" baseline="0" dirty="0"/>
              <a:t> </a:t>
            </a:r>
            <a:r>
              <a:rPr lang="de-DE" baseline="0" dirty="0" err="1"/>
              <a:t>is</a:t>
            </a:r>
            <a:r>
              <a:rPr lang="de-DE" baseline="0" dirty="0"/>
              <a:t> </a:t>
            </a:r>
            <a:r>
              <a:rPr lang="de-DE" baseline="0" dirty="0" err="1"/>
              <a:t>implemented</a:t>
            </a:r>
            <a:r>
              <a:rPr lang="de-DE" baseline="0" dirty="0"/>
              <a:t> </a:t>
            </a:r>
            <a:r>
              <a:rPr lang="de-DE" dirty="0" err="1"/>
              <a:t>for</a:t>
            </a:r>
            <a:r>
              <a:rPr lang="de-DE" dirty="0"/>
              <a:t> </a:t>
            </a:r>
            <a:r>
              <a:rPr lang="de-DE" dirty="0" err="1"/>
              <a:t>the</a:t>
            </a:r>
            <a:r>
              <a:rPr lang="de-DE" dirty="0"/>
              <a:t> </a:t>
            </a:r>
            <a:r>
              <a:rPr lang="de-DE" dirty="0" err="1"/>
              <a:t>most</a:t>
            </a:r>
            <a:r>
              <a:rPr lang="de-DE" dirty="0"/>
              <a:t> </a:t>
            </a:r>
            <a:r>
              <a:rPr lang="de-DE" dirty="0" err="1"/>
              <a:t>part</a:t>
            </a:r>
            <a:r>
              <a:rPr lang="de-DE" dirty="0"/>
              <a:t> in </a:t>
            </a:r>
            <a:r>
              <a:rPr lang="de-DE" dirty="0" err="1"/>
              <a:t>the</a:t>
            </a:r>
            <a:r>
              <a:rPr lang="de-DE" dirty="0"/>
              <a:t> </a:t>
            </a:r>
            <a:r>
              <a:rPr lang="de-DE" dirty="0" err="1"/>
              <a:t>company</a:t>
            </a:r>
            <a:r>
              <a:rPr lang="de-DE" dirty="0"/>
              <a:t> and</a:t>
            </a:r>
            <a:r>
              <a:rPr lang="de-DE" baseline="0" dirty="0"/>
              <a:t> </a:t>
            </a:r>
            <a:r>
              <a:rPr lang="de-DE" baseline="0" dirty="0" err="1"/>
              <a:t>requires</a:t>
            </a:r>
            <a:r>
              <a:rPr lang="de-DE" baseline="0" dirty="0"/>
              <a:t> </a:t>
            </a:r>
            <a:r>
              <a:rPr lang="de-DE" baseline="0" dirty="0" err="1"/>
              <a:t>trainees</a:t>
            </a:r>
            <a:r>
              <a:rPr lang="de-DE" baseline="0" dirty="0"/>
              <a:t> </a:t>
            </a:r>
            <a:r>
              <a:rPr lang="de-DE" baseline="0" dirty="0" err="1"/>
              <a:t>to</a:t>
            </a:r>
            <a:r>
              <a:rPr lang="de-DE" baseline="0" dirty="0"/>
              <a:t> </a:t>
            </a:r>
            <a:r>
              <a:rPr lang="de-DE" baseline="0" dirty="0" err="1"/>
              <a:t>take</a:t>
            </a:r>
            <a:r>
              <a:rPr lang="de-DE" baseline="0" dirty="0"/>
              <a:t> on „</a:t>
            </a:r>
            <a:r>
              <a:rPr lang="de-DE" baseline="0" dirty="0" err="1"/>
              <a:t>real“duties</a:t>
            </a:r>
            <a:r>
              <a:rPr lang="de-DE" baseline="0" dirty="0"/>
              <a:t> and </a:t>
            </a:r>
            <a:r>
              <a:rPr lang="de-DE" baseline="0" dirty="0" err="1"/>
              <a:t>tasks</a:t>
            </a:r>
            <a:r>
              <a:rPr lang="de-DE" baseline="0" dirty="0"/>
              <a:t> </a:t>
            </a:r>
            <a:r>
              <a:rPr lang="de-DE" baseline="0" dirty="0" err="1"/>
              <a:t>of</a:t>
            </a:r>
            <a:r>
              <a:rPr lang="de-DE" baseline="0" dirty="0"/>
              <a:t> </a:t>
            </a:r>
            <a:r>
              <a:rPr lang="de-DE" baseline="0" dirty="0" err="1"/>
              <a:t>the</a:t>
            </a:r>
            <a:r>
              <a:rPr lang="de-DE" baseline="0" dirty="0"/>
              <a:t> </a:t>
            </a:r>
            <a:r>
              <a:rPr lang="de-DE" baseline="0" dirty="0" err="1"/>
              <a:t>workplace</a:t>
            </a:r>
            <a:endParaRPr lang="de-DE" sz="1200" baseline="0"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aseline="0" dirty="0"/>
              <a:t>D</a:t>
            </a:r>
            <a:r>
              <a:rPr lang="de-DE" sz="1200" dirty="0"/>
              <a:t>ual VET</a:t>
            </a:r>
            <a:r>
              <a:rPr lang="de-DE" sz="1200" baseline="0" dirty="0"/>
              <a:t> </a:t>
            </a:r>
            <a:r>
              <a:rPr lang="de-DE" sz="1200" baseline="0" dirty="0" err="1"/>
              <a:t>is</a:t>
            </a:r>
            <a:r>
              <a:rPr lang="de-DE" sz="1200" baseline="0" dirty="0"/>
              <a:t> </a:t>
            </a:r>
            <a:r>
              <a:rPr lang="de-DE" sz="1200" baseline="0" dirty="0" err="1"/>
              <a:t>based</a:t>
            </a:r>
            <a:r>
              <a:rPr lang="de-DE" sz="1200" baseline="0" dirty="0"/>
              <a:t> on </a:t>
            </a:r>
            <a:r>
              <a:rPr lang="de-DE" sz="1200" baseline="0" dirty="0" err="1"/>
              <a:t>the</a:t>
            </a:r>
            <a:r>
              <a:rPr lang="de-DE" sz="1200" baseline="0" dirty="0"/>
              <a:t> </a:t>
            </a:r>
            <a:r>
              <a:rPr lang="de-DE" sz="1200" baseline="0" dirty="0" err="1"/>
              <a:t>principle</a:t>
            </a:r>
            <a:r>
              <a:rPr lang="de-DE" sz="1200" baseline="0" dirty="0"/>
              <a:t> </a:t>
            </a:r>
            <a:r>
              <a:rPr lang="de-DE" sz="1200" baseline="0" dirty="0" err="1"/>
              <a:t>of</a:t>
            </a:r>
            <a:r>
              <a:rPr lang="de-DE" sz="1200" baseline="0" dirty="0"/>
              <a:t> strong </a:t>
            </a:r>
            <a:r>
              <a:rPr lang="de-DE" sz="1200" baseline="0" dirty="0" err="1"/>
              <a:t>involvement</a:t>
            </a:r>
            <a:r>
              <a:rPr lang="de-DE" sz="1200" baseline="0" dirty="0"/>
              <a:t> </a:t>
            </a:r>
            <a:r>
              <a:rPr lang="de-DE" sz="1200" baseline="0" dirty="0" err="1"/>
              <a:t>of</a:t>
            </a:r>
            <a:r>
              <a:rPr lang="de-DE" sz="1200" baseline="0" dirty="0"/>
              <a:t> </a:t>
            </a:r>
            <a:r>
              <a:rPr lang="de-DE" sz="1200" baseline="0" dirty="0" err="1"/>
              <a:t>the</a:t>
            </a:r>
            <a:r>
              <a:rPr lang="de-DE" sz="1200" baseline="0" dirty="0"/>
              <a:t> </a:t>
            </a:r>
            <a:r>
              <a:rPr lang="de-DE" sz="1200" baseline="0" dirty="0" err="1"/>
              <a:t>business</a:t>
            </a:r>
            <a:r>
              <a:rPr lang="de-DE" sz="1200" baseline="0" dirty="0"/>
              <a:t> </a:t>
            </a:r>
            <a:r>
              <a:rPr lang="de-DE" sz="1200" baseline="0" dirty="0" err="1"/>
              <a:t>community</a:t>
            </a:r>
            <a:r>
              <a:rPr lang="de-DE" sz="1200" baseline="0" dirty="0"/>
              <a:t>, </a:t>
            </a:r>
            <a:r>
              <a:rPr lang="de-DE" sz="1200" baseline="0" dirty="0" err="1"/>
              <a:t>because</a:t>
            </a:r>
            <a:r>
              <a:rPr lang="de-DE" sz="1200" baseline="0" dirty="0"/>
              <a:t> </a:t>
            </a:r>
            <a:r>
              <a:rPr lang="de-DE" sz="1200" dirty="0"/>
              <a:t>„</a:t>
            </a:r>
            <a:r>
              <a:rPr lang="de-DE" sz="1200" dirty="0" err="1"/>
              <a:t>companies</a:t>
            </a:r>
            <a:r>
              <a:rPr lang="de-DE" sz="1200" dirty="0"/>
              <a:t> </a:t>
            </a:r>
            <a:r>
              <a:rPr lang="de-DE" sz="1200" dirty="0" err="1"/>
              <a:t>know</a:t>
            </a:r>
            <a:r>
              <a:rPr lang="de-DE" sz="1200" dirty="0"/>
              <a:t> </a:t>
            </a:r>
            <a:r>
              <a:rPr lang="de-DE" sz="1200" dirty="0" err="1"/>
              <a:t>best</a:t>
            </a:r>
            <a:r>
              <a:rPr lang="de-DE" sz="1200" dirty="0"/>
              <a:t> </a:t>
            </a:r>
            <a:r>
              <a:rPr lang="de-DE" sz="1200" dirty="0" err="1"/>
              <a:t>which</a:t>
            </a:r>
            <a:r>
              <a:rPr lang="de-DE" sz="1200" dirty="0"/>
              <a:t> </a:t>
            </a:r>
            <a:r>
              <a:rPr lang="de-DE" sz="1200" dirty="0" err="1"/>
              <a:t>competencies</a:t>
            </a:r>
            <a:r>
              <a:rPr lang="de-DE" sz="1200" dirty="0"/>
              <a:t> </a:t>
            </a:r>
            <a:r>
              <a:rPr lang="de-DE" sz="1200" dirty="0" err="1"/>
              <a:t>they</a:t>
            </a:r>
            <a:r>
              <a:rPr lang="de-DE" sz="1200" dirty="0"/>
              <a:t> </a:t>
            </a:r>
            <a:r>
              <a:rPr lang="de-DE" sz="1200" dirty="0" err="1"/>
              <a:t>need</a:t>
            </a:r>
            <a:r>
              <a:rPr lang="de-DE" sz="1200" dirty="0"/>
              <a:t>/</a:t>
            </a:r>
            <a:r>
              <a:rPr lang="de-DE" sz="1200" dirty="0" err="1"/>
              <a:t>demand</a:t>
            </a:r>
            <a:r>
              <a:rPr lang="de-DE" sz="1200" dirty="0"/>
              <a:t>“.</a:t>
            </a:r>
            <a:r>
              <a:rPr lang="de-DE" sz="1200" baseline="0" dirty="0"/>
              <a:t> </a:t>
            </a:r>
            <a:r>
              <a:rPr lang="de-DE" sz="1200" baseline="0" dirty="0" err="1"/>
              <a:t>One</a:t>
            </a:r>
            <a:r>
              <a:rPr lang="de-DE" sz="1200" baseline="0" dirty="0"/>
              <a:t> </a:t>
            </a:r>
            <a:r>
              <a:rPr lang="de-DE" sz="1200" baseline="0" dirty="0" err="1"/>
              <a:t>example</a:t>
            </a:r>
            <a:r>
              <a:rPr lang="de-DE" sz="1200" baseline="0" dirty="0"/>
              <a:t> </a:t>
            </a:r>
            <a:r>
              <a:rPr lang="de-DE" sz="1200" baseline="0" dirty="0" err="1"/>
              <a:t>for</a:t>
            </a:r>
            <a:r>
              <a:rPr lang="de-DE" sz="1200" baseline="0" dirty="0"/>
              <a:t> </a:t>
            </a:r>
            <a:r>
              <a:rPr lang="de-DE" sz="1200" baseline="0" dirty="0" err="1"/>
              <a:t>this</a:t>
            </a:r>
            <a:r>
              <a:rPr lang="de-DE" sz="1200" baseline="0" dirty="0"/>
              <a:t> </a:t>
            </a:r>
            <a:r>
              <a:rPr lang="de-DE" sz="1200" baseline="0" dirty="0" err="1"/>
              <a:t>is</a:t>
            </a:r>
            <a:r>
              <a:rPr lang="de-DE" sz="1200" baseline="0" dirty="0"/>
              <a:t> </a:t>
            </a:r>
            <a:r>
              <a:rPr lang="de-DE" sz="1200" baseline="0" dirty="0" err="1"/>
              <a:t>the</a:t>
            </a:r>
            <a:r>
              <a:rPr lang="de-DE" sz="1200" baseline="0" dirty="0"/>
              <a:t> large </a:t>
            </a:r>
            <a:r>
              <a:rPr lang="de-DE" sz="1200" baseline="0" dirty="0" err="1"/>
              <a:t>share</a:t>
            </a:r>
            <a:r>
              <a:rPr lang="de-DE" sz="1200" baseline="0" dirty="0"/>
              <a:t> </a:t>
            </a:r>
            <a:r>
              <a:rPr lang="de-DE" sz="1200" baseline="0" dirty="0" err="1"/>
              <a:t>of</a:t>
            </a:r>
            <a:r>
              <a:rPr lang="de-DE" sz="1200" baseline="0" dirty="0"/>
              <a:t> in-company </a:t>
            </a:r>
            <a:r>
              <a:rPr lang="de-DE" sz="1200" baseline="0" dirty="0" err="1"/>
              <a:t>training</a:t>
            </a:r>
            <a:r>
              <a:rPr lang="de-DE" sz="1200" baseline="0" dirty="0"/>
              <a:t> </a:t>
            </a:r>
            <a:r>
              <a:rPr lang="de-DE" sz="1200" baseline="0" dirty="0" err="1"/>
              <a:t>itself</a:t>
            </a:r>
            <a:r>
              <a:rPr lang="de-DE" sz="1200" baseline="0" dirty="0"/>
              <a:t> (70 %). Through strong </a:t>
            </a:r>
            <a:r>
              <a:rPr lang="de-DE" sz="1200" baseline="0" dirty="0" err="1"/>
              <a:t>company</a:t>
            </a:r>
            <a:r>
              <a:rPr lang="de-DE" sz="1200" baseline="0" dirty="0"/>
              <a:t> </a:t>
            </a:r>
            <a:r>
              <a:rPr lang="de-DE" sz="1200" baseline="0" dirty="0" err="1"/>
              <a:t>involvement</a:t>
            </a:r>
            <a:r>
              <a:rPr lang="de-DE" sz="1200" baseline="0" dirty="0"/>
              <a:t> in Dual VET in Germany, </a:t>
            </a:r>
            <a:r>
              <a:rPr lang="de-DE" sz="1200" baseline="0" dirty="0" err="1"/>
              <a:t>companies</a:t>
            </a:r>
            <a:r>
              <a:rPr lang="de-DE" sz="1200" baseline="0" dirty="0"/>
              <a:t> find </a:t>
            </a:r>
            <a:r>
              <a:rPr lang="de-DE" sz="1200" baseline="0" dirty="0" err="1"/>
              <a:t>the</a:t>
            </a:r>
            <a:r>
              <a:rPr lang="de-DE" sz="1200" baseline="0" dirty="0"/>
              <a:t> VET </a:t>
            </a:r>
            <a:r>
              <a:rPr lang="de-DE" sz="1200" baseline="0" dirty="0" err="1"/>
              <a:t>graduates</a:t>
            </a:r>
            <a:r>
              <a:rPr lang="de-DE" sz="1200" baseline="0" dirty="0"/>
              <a:t> </a:t>
            </a:r>
            <a:r>
              <a:rPr lang="de-DE" sz="1200" baseline="0" dirty="0" err="1"/>
              <a:t>with</a:t>
            </a:r>
            <a:r>
              <a:rPr lang="de-DE" sz="1200" baseline="0" dirty="0"/>
              <a:t> </a:t>
            </a:r>
            <a:r>
              <a:rPr lang="de-DE" sz="1200" baseline="0" dirty="0" err="1"/>
              <a:t>the</a:t>
            </a:r>
            <a:r>
              <a:rPr lang="de-DE" sz="1200" baseline="0" dirty="0"/>
              <a:t> </a:t>
            </a:r>
            <a:r>
              <a:rPr lang="de-DE" sz="1200" baseline="0" dirty="0" err="1"/>
              <a:t>competencies</a:t>
            </a:r>
            <a:r>
              <a:rPr lang="de-DE" sz="1200" baseline="0" dirty="0"/>
              <a:t> </a:t>
            </a:r>
            <a:r>
              <a:rPr lang="de-DE" sz="1200" baseline="0" dirty="0" err="1"/>
              <a:t>which</a:t>
            </a:r>
            <a:r>
              <a:rPr lang="de-DE" sz="1200" baseline="0" dirty="0"/>
              <a:t> </a:t>
            </a:r>
            <a:r>
              <a:rPr lang="de-DE" sz="1200" baseline="0" dirty="0" err="1"/>
              <a:t>closely</a:t>
            </a:r>
            <a:r>
              <a:rPr lang="de-DE" sz="1200" baseline="0" dirty="0"/>
              <a:t> </a:t>
            </a:r>
            <a:r>
              <a:rPr lang="de-DE" sz="1200" baseline="0" dirty="0" err="1"/>
              <a:t>meet</a:t>
            </a:r>
            <a:r>
              <a:rPr lang="de-DE" sz="1200" baseline="0" dirty="0"/>
              <a:t> </a:t>
            </a:r>
            <a:r>
              <a:rPr lang="de-DE" sz="1200" baseline="0" dirty="0" err="1"/>
              <a:t>their</a:t>
            </a:r>
            <a:r>
              <a:rPr lang="de-DE" sz="1200" baseline="0" dirty="0"/>
              <a:t> </a:t>
            </a:r>
            <a:r>
              <a:rPr lang="de-DE" sz="1200" baseline="0" dirty="0" err="1"/>
              <a:t>needs</a:t>
            </a:r>
            <a:r>
              <a:rPr lang="de-DE" sz="1200" dirty="0"/>
              <a:t>.</a:t>
            </a:r>
            <a:r>
              <a:rPr lang="de-DE" sz="1200" baseline="0" dirty="0"/>
              <a: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aseline="0" dirty="0"/>
              <a:t>Dual VET in </a:t>
            </a:r>
            <a:r>
              <a:rPr lang="de-DE" sz="1200" baseline="0" dirty="0" err="1"/>
              <a:t>the</a:t>
            </a:r>
            <a:r>
              <a:rPr lang="de-DE" sz="1200" baseline="0" dirty="0"/>
              <a:t> </a:t>
            </a:r>
            <a:r>
              <a:rPr lang="de-DE" sz="1200" baseline="0" dirty="0" err="1"/>
              <a:t>company</a:t>
            </a:r>
            <a:r>
              <a:rPr lang="de-DE" sz="1200" baseline="0" dirty="0"/>
              <a:t> at </a:t>
            </a:r>
            <a:r>
              <a:rPr lang="de-DE" sz="1200" baseline="0" dirty="0" err="1"/>
              <a:t>the</a:t>
            </a:r>
            <a:r>
              <a:rPr lang="de-DE" sz="1200" baseline="0" dirty="0"/>
              <a:t> same time </a:t>
            </a:r>
            <a:r>
              <a:rPr lang="de-DE" sz="1200" baseline="0" dirty="0" err="1"/>
              <a:t>is</a:t>
            </a:r>
            <a:r>
              <a:rPr lang="de-DE" sz="1200" baseline="0" dirty="0"/>
              <a:t> </a:t>
            </a:r>
            <a:r>
              <a:rPr lang="de-DE" sz="1200" baseline="0" dirty="0" err="1"/>
              <a:t>closely</a:t>
            </a:r>
            <a:r>
              <a:rPr lang="de-DE" sz="1200" baseline="0" dirty="0"/>
              <a:t> </a:t>
            </a:r>
            <a:r>
              <a:rPr lang="de-DE" sz="1200" baseline="0" dirty="0" err="1"/>
              <a:t>regulated</a:t>
            </a:r>
            <a:r>
              <a:rPr lang="de-DE" sz="1200" baseline="0" dirty="0"/>
              <a:t> </a:t>
            </a:r>
            <a:r>
              <a:rPr lang="de-DE" sz="1200" baseline="0" dirty="0" err="1"/>
              <a:t>by</a:t>
            </a:r>
            <a:r>
              <a:rPr lang="de-DE" sz="1200" baseline="0" dirty="0"/>
              <a:t> </a:t>
            </a:r>
            <a:r>
              <a:rPr lang="de-DE" sz="1200" baseline="0" dirty="0" err="1"/>
              <a:t>government</a:t>
            </a:r>
            <a:r>
              <a:rPr lang="de-DE" sz="1200" baseline="0" dirty="0"/>
              <a:t> and </a:t>
            </a:r>
            <a:r>
              <a:rPr lang="de-DE" sz="1200" dirty="0" err="1"/>
              <a:t>implemented</a:t>
            </a:r>
            <a:r>
              <a:rPr lang="de-DE" sz="1200" dirty="0"/>
              <a:t> </a:t>
            </a:r>
            <a:r>
              <a:rPr lang="de-DE" sz="1200" dirty="0" err="1"/>
              <a:t>by</a:t>
            </a:r>
            <a:r>
              <a:rPr lang="de-DE" sz="1200" dirty="0"/>
              <a:t> in-company </a:t>
            </a:r>
            <a:r>
              <a:rPr lang="de-DE" sz="1200" dirty="0" err="1"/>
              <a:t>instructors</a:t>
            </a:r>
            <a:endParaRPr lang="de-DE" sz="1200" dirty="0"/>
          </a:p>
          <a:p>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10</a:t>
            </a:fld>
            <a:endParaRPr lang="de-DE"/>
          </a:p>
        </p:txBody>
      </p:sp>
    </p:spTree>
    <p:extLst>
      <p:ext uri="{BB962C8B-B14F-4D97-AF65-F5344CB8AC3E}">
        <p14:creationId xmlns:p14="http://schemas.microsoft.com/office/powerpoint/2010/main" val="29138325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t>Messages</a:t>
            </a:r>
          </a:p>
          <a:p>
            <a:endParaRPr lang="de-DE" b="1" dirty="0"/>
          </a:p>
          <a:p>
            <a:pPr marL="171450" indent="-171450">
              <a:buFont typeface="Arial" panose="020B0604020202020204" pitchFamily="34" charset="0"/>
              <a:buChar char="•"/>
            </a:pPr>
            <a:r>
              <a:rPr lang="de-DE" b="0" baseline="0" dirty="0"/>
              <a:t>Slide </a:t>
            </a:r>
            <a:r>
              <a:rPr lang="de-DE" b="0" baseline="0" dirty="0" err="1"/>
              <a:t>shows</a:t>
            </a:r>
            <a:r>
              <a:rPr lang="de-DE" b="0" baseline="0" dirty="0"/>
              <a:t> </a:t>
            </a:r>
            <a:r>
              <a:rPr lang="de-DE" b="0" baseline="0" dirty="0" err="1"/>
              <a:t>basic</a:t>
            </a:r>
            <a:r>
              <a:rPr lang="de-DE" b="0" baseline="0" dirty="0"/>
              <a:t> </a:t>
            </a:r>
            <a:r>
              <a:rPr lang="de-DE" b="0" baseline="0" dirty="0" err="1"/>
              <a:t>framework</a:t>
            </a:r>
            <a:r>
              <a:rPr lang="de-DE" b="0" baseline="0" dirty="0"/>
              <a:t> </a:t>
            </a:r>
            <a:r>
              <a:rPr lang="de-DE" b="0" baseline="0" dirty="0" err="1"/>
              <a:t>for</a:t>
            </a:r>
            <a:r>
              <a:rPr lang="de-DE" b="0" baseline="0" dirty="0"/>
              <a:t> </a:t>
            </a:r>
            <a:r>
              <a:rPr lang="de-DE" b="0" baseline="0" dirty="0" err="1"/>
              <a:t>content</a:t>
            </a:r>
            <a:r>
              <a:rPr lang="de-DE" b="0" baseline="0" dirty="0"/>
              <a:t> </a:t>
            </a:r>
            <a:r>
              <a:rPr lang="de-DE" b="0" baseline="0" dirty="0" err="1"/>
              <a:t>delivered</a:t>
            </a:r>
            <a:r>
              <a:rPr lang="de-DE" b="0" baseline="0" dirty="0"/>
              <a:t> in </a:t>
            </a:r>
            <a:r>
              <a:rPr lang="de-DE" b="0" baseline="0" dirty="0" err="1"/>
              <a:t>both</a:t>
            </a:r>
            <a:r>
              <a:rPr lang="de-DE" b="0" baseline="0" dirty="0"/>
              <a:t> in-company </a:t>
            </a:r>
            <a:r>
              <a:rPr lang="de-DE" b="0" baseline="0" dirty="0" err="1"/>
              <a:t>as</a:t>
            </a:r>
            <a:r>
              <a:rPr lang="de-DE" b="0" baseline="0" dirty="0"/>
              <a:t> </a:t>
            </a:r>
            <a:r>
              <a:rPr lang="de-DE" b="0" baseline="0" dirty="0" err="1"/>
              <a:t>well</a:t>
            </a:r>
            <a:r>
              <a:rPr lang="de-DE" b="0" baseline="0" dirty="0"/>
              <a:t> </a:t>
            </a:r>
            <a:r>
              <a:rPr lang="de-DE" b="0" baseline="0" dirty="0" err="1"/>
              <a:t>as</a:t>
            </a:r>
            <a:r>
              <a:rPr lang="de-DE" b="0" baseline="0" dirty="0"/>
              <a:t> </a:t>
            </a:r>
            <a:r>
              <a:rPr lang="de-DE" b="0" baseline="0" dirty="0" err="1"/>
              <a:t>vocational</a:t>
            </a:r>
            <a:r>
              <a:rPr lang="de-DE" b="0" baseline="0" dirty="0"/>
              <a:t> </a:t>
            </a:r>
            <a:r>
              <a:rPr lang="de-DE" b="0" baseline="0" dirty="0" err="1"/>
              <a:t>school</a:t>
            </a:r>
            <a:r>
              <a:rPr lang="de-DE" b="0" baseline="0" dirty="0"/>
              <a:t> </a:t>
            </a:r>
            <a:r>
              <a:rPr lang="de-DE" b="0" baseline="0" dirty="0" err="1"/>
              <a:t>education</a:t>
            </a:r>
            <a:r>
              <a:rPr lang="de-DE" b="0" baseline="0" dirty="0"/>
              <a:t> in </a:t>
            </a:r>
            <a:r>
              <a:rPr lang="de-DE" b="0" baseline="0" dirty="0" err="1"/>
              <a:t>the</a:t>
            </a:r>
            <a:r>
              <a:rPr lang="de-DE" b="0" baseline="0" dirty="0"/>
              <a:t> </a:t>
            </a:r>
            <a:r>
              <a:rPr lang="de-DE" b="0" baseline="0" dirty="0" err="1"/>
              <a:t>frame</a:t>
            </a:r>
            <a:r>
              <a:rPr lang="de-DE" b="0" baseline="0" dirty="0"/>
              <a:t> </a:t>
            </a:r>
            <a:r>
              <a:rPr lang="de-DE" b="0" baseline="0" dirty="0" err="1"/>
              <a:t>of</a:t>
            </a:r>
            <a:r>
              <a:rPr lang="de-DE" b="0" baseline="0" dirty="0"/>
              <a:t> Dual VET</a:t>
            </a:r>
            <a:endParaRPr lang="de-DE" b="1" dirty="0"/>
          </a:p>
          <a:p>
            <a:pPr marL="171450" indent="-171450">
              <a:buFont typeface="Arial" panose="020B0604020202020204" pitchFamily="34" charset="0"/>
              <a:buChar char="•"/>
            </a:pPr>
            <a:r>
              <a:rPr lang="de-DE" b="0" dirty="0"/>
              <a:t>Training plan </a:t>
            </a:r>
            <a:r>
              <a:rPr lang="de-DE" b="0" dirty="0" err="1"/>
              <a:t>often</a:t>
            </a:r>
            <a:r>
              <a:rPr lang="de-DE" b="0" baseline="0" dirty="0"/>
              <a:t> also: in-company VET </a:t>
            </a:r>
            <a:r>
              <a:rPr lang="de-DE" b="0" baseline="0" dirty="0" err="1"/>
              <a:t>from</a:t>
            </a:r>
            <a:r>
              <a:rPr lang="de-DE" b="0" baseline="0" dirty="0"/>
              <a:t> </a:t>
            </a:r>
            <a:r>
              <a:rPr lang="de-DE" b="0" baseline="0" dirty="0" err="1"/>
              <a:t>Monday</a:t>
            </a:r>
            <a:r>
              <a:rPr lang="de-DE" b="0" baseline="0" dirty="0"/>
              <a:t> </a:t>
            </a:r>
            <a:r>
              <a:rPr lang="de-DE" b="0" baseline="0" dirty="0" err="1"/>
              <a:t>until</a:t>
            </a:r>
            <a:r>
              <a:rPr lang="de-DE" b="0" baseline="0" dirty="0"/>
              <a:t> </a:t>
            </a:r>
            <a:r>
              <a:rPr lang="de-DE" b="0" baseline="0" dirty="0" err="1"/>
              <a:t>Thursday</a:t>
            </a:r>
            <a:r>
              <a:rPr lang="de-DE" b="0" baseline="0" dirty="0"/>
              <a:t> </a:t>
            </a:r>
            <a:r>
              <a:rPr lang="de-DE" b="0" baseline="0" dirty="0" err="1"/>
              <a:t>with</a:t>
            </a:r>
            <a:r>
              <a:rPr lang="de-DE" b="0" baseline="0" dirty="0"/>
              <a:t> </a:t>
            </a:r>
            <a:r>
              <a:rPr lang="de-DE" b="0" baseline="0" dirty="0" err="1"/>
              <a:t>only</a:t>
            </a:r>
            <a:r>
              <a:rPr lang="de-DE" b="0" baseline="0" dirty="0"/>
              <a:t> </a:t>
            </a:r>
            <a:r>
              <a:rPr lang="de-DE" b="0" baseline="0" dirty="0" err="1"/>
              <a:t>Friday</a:t>
            </a:r>
            <a:r>
              <a:rPr lang="de-DE" b="0" baseline="0" dirty="0"/>
              <a:t> VET in </a:t>
            </a:r>
            <a:r>
              <a:rPr lang="de-DE" b="0" baseline="0" dirty="0" err="1"/>
              <a:t>school</a:t>
            </a:r>
            <a:endParaRPr lang="de-DE" b="0" baseline="0" dirty="0"/>
          </a:p>
          <a:p>
            <a:pPr marL="171450" indent="-171450">
              <a:buFont typeface="Arial" panose="020B0604020202020204" pitchFamily="34" charset="0"/>
              <a:buChar char="•"/>
            </a:pPr>
            <a:r>
              <a:rPr lang="de-DE" b="0" baseline="0" dirty="0" err="1"/>
              <a:t>possibility</a:t>
            </a:r>
            <a:r>
              <a:rPr lang="de-DE" b="0" baseline="0" dirty="0"/>
              <a:t> </a:t>
            </a:r>
            <a:r>
              <a:rPr lang="de-DE" b="0" baseline="0" dirty="0" err="1"/>
              <a:t>of</a:t>
            </a:r>
            <a:r>
              <a:rPr lang="de-DE" b="0" baseline="0" dirty="0"/>
              <a:t> </a:t>
            </a:r>
            <a:r>
              <a:rPr lang="de-DE" b="0" baseline="0" dirty="0" err="1"/>
              <a:t>providing</a:t>
            </a:r>
            <a:r>
              <a:rPr lang="de-DE" b="0" baseline="0" dirty="0"/>
              <a:t> Dual VET also </a:t>
            </a:r>
            <a:r>
              <a:rPr lang="de-DE" b="0" i="1" baseline="0" dirty="0"/>
              <a:t>en bloc </a:t>
            </a:r>
            <a:r>
              <a:rPr lang="de-DE" b="0" baseline="0" dirty="0"/>
              <a:t>(3 </a:t>
            </a:r>
            <a:r>
              <a:rPr lang="de-DE" b="0" baseline="0" dirty="0" err="1"/>
              <a:t>weeks</a:t>
            </a:r>
            <a:r>
              <a:rPr lang="de-DE" b="0" baseline="0" dirty="0"/>
              <a:t> in-company VET, 1 </a:t>
            </a:r>
            <a:r>
              <a:rPr lang="de-DE" b="0" baseline="0" dirty="0" err="1"/>
              <a:t>week</a:t>
            </a:r>
            <a:r>
              <a:rPr lang="de-DE" b="0" baseline="0" dirty="0"/>
              <a:t> VET in </a:t>
            </a:r>
            <a:r>
              <a:rPr lang="de-DE" b="0" baseline="0" dirty="0" err="1"/>
              <a:t>the</a:t>
            </a:r>
            <a:r>
              <a:rPr lang="de-DE" b="0" baseline="0" dirty="0"/>
              <a:t> </a:t>
            </a:r>
            <a:r>
              <a:rPr lang="de-DE" b="0" baseline="0" dirty="0" err="1"/>
              <a:t>school</a:t>
            </a:r>
            <a:r>
              <a:rPr lang="de-DE" b="0" baseline="0" dirty="0"/>
              <a:t>) </a:t>
            </a:r>
            <a:r>
              <a:rPr lang="de-DE" b="0" baseline="0" dirty="0" err="1"/>
              <a:t>especially</a:t>
            </a:r>
            <a:r>
              <a:rPr lang="de-DE" b="0" baseline="0" dirty="0"/>
              <a:t> in </a:t>
            </a:r>
            <a:r>
              <a:rPr lang="de-DE" b="0" baseline="0" dirty="0" err="1"/>
              <a:t>occupations</a:t>
            </a:r>
            <a:r>
              <a:rPr lang="de-DE" b="0" baseline="0" dirty="0"/>
              <a:t> </a:t>
            </a:r>
            <a:r>
              <a:rPr lang="de-DE" b="0" baseline="0" dirty="0" err="1"/>
              <a:t>with</a:t>
            </a:r>
            <a:r>
              <a:rPr lang="de-DE" b="0" baseline="0" dirty="0"/>
              <a:t> </a:t>
            </a:r>
            <a:r>
              <a:rPr lang="de-DE" b="0" baseline="0" dirty="0" err="1"/>
              <a:t>few</a:t>
            </a:r>
            <a:r>
              <a:rPr lang="de-DE" b="0" baseline="0" dirty="0"/>
              <a:t> </a:t>
            </a:r>
            <a:r>
              <a:rPr lang="de-DE" b="0" baseline="0" dirty="0" err="1"/>
              <a:t>trainees</a:t>
            </a:r>
            <a:r>
              <a:rPr lang="de-DE" b="0" baseline="0" dirty="0"/>
              <a:t> </a:t>
            </a:r>
            <a:r>
              <a:rPr lang="de-DE" b="0" baseline="0" dirty="0" err="1"/>
              <a:t>or</a:t>
            </a:r>
            <a:r>
              <a:rPr lang="de-DE" b="0" baseline="0" dirty="0"/>
              <a:t> </a:t>
            </a:r>
            <a:r>
              <a:rPr lang="de-DE" b="0" baseline="0" dirty="0" err="1"/>
              <a:t>where</a:t>
            </a:r>
            <a:r>
              <a:rPr lang="de-DE" b="0" baseline="0" dirty="0"/>
              <a:t> </a:t>
            </a:r>
            <a:r>
              <a:rPr lang="de-DE" b="0" baseline="0" dirty="0" err="1"/>
              <a:t>working</a:t>
            </a:r>
            <a:r>
              <a:rPr lang="de-DE" b="0" baseline="0" dirty="0"/>
              <a:t> </a:t>
            </a:r>
            <a:r>
              <a:rPr lang="de-DE" b="0" baseline="0" dirty="0" err="1"/>
              <a:t>times</a:t>
            </a:r>
            <a:r>
              <a:rPr lang="de-DE" b="0" baseline="0" dirty="0"/>
              <a:t> </a:t>
            </a:r>
            <a:r>
              <a:rPr lang="de-DE" b="0" baseline="0" dirty="0" err="1"/>
              <a:t>of</a:t>
            </a:r>
            <a:r>
              <a:rPr lang="de-DE" b="0" baseline="0" dirty="0"/>
              <a:t> </a:t>
            </a:r>
            <a:r>
              <a:rPr lang="de-DE" b="0" baseline="0" dirty="0" err="1"/>
              <a:t>company</a:t>
            </a:r>
            <a:r>
              <a:rPr lang="de-DE" b="0" baseline="0" dirty="0"/>
              <a:t> </a:t>
            </a:r>
            <a:r>
              <a:rPr lang="de-DE" b="0" baseline="0" dirty="0" err="1"/>
              <a:t>are</a:t>
            </a:r>
            <a:r>
              <a:rPr lang="de-DE" b="0" baseline="0" dirty="0"/>
              <a:t> </a:t>
            </a:r>
            <a:r>
              <a:rPr lang="de-DE" b="0" baseline="0" dirty="0" err="1"/>
              <a:t>difficult</a:t>
            </a:r>
            <a:r>
              <a:rPr lang="de-DE" b="0" baseline="0" dirty="0"/>
              <a:t> </a:t>
            </a:r>
            <a:r>
              <a:rPr lang="de-DE" b="0" baseline="0" dirty="0" err="1"/>
              <a:t>to</a:t>
            </a:r>
            <a:r>
              <a:rPr lang="de-DE" b="0" baseline="0" dirty="0"/>
              <a:t> </a:t>
            </a:r>
            <a:r>
              <a:rPr lang="de-DE" b="0" baseline="0" dirty="0" err="1"/>
              <a:t>reconcile</a:t>
            </a:r>
            <a:r>
              <a:rPr lang="de-DE" b="0" baseline="0" dirty="0"/>
              <a:t> </a:t>
            </a:r>
            <a:r>
              <a:rPr lang="de-DE" b="0" baseline="0" dirty="0" err="1"/>
              <a:t>with</a:t>
            </a:r>
            <a:r>
              <a:rPr lang="de-DE" b="0" baseline="0" dirty="0"/>
              <a:t> </a:t>
            </a:r>
            <a:r>
              <a:rPr lang="de-DE" b="0" baseline="0" dirty="0" err="1"/>
              <a:t>schooling</a:t>
            </a:r>
            <a:endParaRPr lang="de-DE" b="1" dirty="0"/>
          </a:p>
          <a:p>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11</a:t>
            </a:fld>
            <a:endParaRPr lang="de-DE"/>
          </a:p>
        </p:txBody>
      </p:sp>
    </p:spTree>
    <p:extLst>
      <p:ext uri="{BB962C8B-B14F-4D97-AF65-F5344CB8AC3E}">
        <p14:creationId xmlns:p14="http://schemas.microsoft.com/office/powerpoint/2010/main" val="2397007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baseline="0" dirty="0"/>
              <a:t>Messages</a:t>
            </a:r>
          </a:p>
          <a:p>
            <a:pPr marL="171450" indent="-171450">
              <a:buFont typeface="Arial" panose="020B0604020202020204" pitchFamily="34" charset="0"/>
              <a:buChar char="•"/>
            </a:pPr>
            <a:r>
              <a:rPr lang="de-DE" b="0" baseline="0" dirty="0"/>
              <a:t>Slide </a:t>
            </a:r>
            <a:r>
              <a:rPr lang="de-DE" b="0" baseline="0" dirty="0" err="1"/>
              <a:t>shows</a:t>
            </a:r>
            <a:r>
              <a:rPr lang="de-DE" b="0" baseline="0" dirty="0"/>
              <a:t> </a:t>
            </a:r>
            <a:r>
              <a:rPr lang="de-DE" b="0" baseline="0" dirty="0" err="1"/>
              <a:t>how</a:t>
            </a:r>
            <a:r>
              <a:rPr lang="de-DE" b="0" baseline="0" dirty="0"/>
              <a:t> </a:t>
            </a:r>
            <a:r>
              <a:rPr lang="de-DE" b="0" baseline="0" dirty="0" err="1"/>
              <a:t>independent</a:t>
            </a:r>
            <a:r>
              <a:rPr lang="de-DE" b="0" baseline="0" dirty="0"/>
              <a:t> </a:t>
            </a:r>
            <a:r>
              <a:rPr lang="de-DE" b="0" baseline="0" dirty="0" err="1"/>
              <a:t>examination</a:t>
            </a:r>
            <a:r>
              <a:rPr lang="de-DE" b="0" baseline="0" dirty="0"/>
              <a:t> </a:t>
            </a:r>
            <a:r>
              <a:rPr lang="de-DE" b="0" baseline="0" dirty="0" err="1"/>
              <a:t>works</a:t>
            </a:r>
            <a:r>
              <a:rPr lang="de-DE" b="0" baseline="0" dirty="0"/>
              <a:t> in dual VET</a:t>
            </a:r>
            <a:endParaRPr lang="de-DE" b="1" dirty="0"/>
          </a:p>
          <a:p>
            <a:pPr marL="171450" indent="-171450">
              <a:buFont typeface="Arial" panose="020B0604020202020204" pitchFamily="34" charset="0"/>
              <a:buChar char="•"/>
            </a:pPr>
            <a:r>
              <a:rPr lang="de-DE" sz="1200" dirty="0" err="1">
                <a:solidFill>
                  <a:schemeClr val="tx1">
                    <a:lumMod val="65000"/>
                    <a:lumOff val="35000"/>
                  </a:schemeClr>
                </a:solidFill>
              </a:rPr>
              <a:t>one</a:t>
            </a:r>
            <a:r>
              <a:rPr lang="de-DE" sz="1200" dirty="0">
                <a:solidFill>
                  <a:schemeClr val="tx1">
                    <a:lumMod val="65000"/>
                    <a:lumOff val="35000"/>
                  </a:schemeClr>
                </a:solidFill>
              </a:rPr>
              <a:t> </a:t>
            </a:r>
            <a:r>
              <a:rPr lang="de-DE" sz="1200" dirty="0" err="1">
                <a:solidFill>
                  <a:schemeClr val="tx1">
                    <a:lumMod val="65000"/>
                    <a:lumOff val="35000"/>
                  </a:schemeClr>
                </a:solidFill>
              </a:rPr>
              <a:t>cornerstone</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of</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quality</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provided</a:t>
            </a:r>
            <a:r>
              <a:rPr lang="de-DE" sz="1200" baseline="0" dirty="0">
                <a:solidFill>
                  <a:schemeClr val="tx1">
                    <a:lumMod val="65000"/>
                    <a:lumOff val="35000"/>
                  </a:schemeClr>
                </a:solidFill>
              </a:rPr>
              <a:t> in Dual VET </a:t>
            </a:r>
            <a:r>
              <a:rPr lang="de-DE" sz="1200" baseline="0" dirty="0" err="1">
                <a:solidFill>
                  <a:schemeClr val="tx1">
                    <a:lumMod val="65000"/>
                    <a:lumOff val="35000"/>
                  </a:schemeClr>
                </a:solidFill>
              </a:rPr>
              <a:t>system</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examination</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is</a:t>
            </a:r>
            <a:r>
              <a:rPr lang="de-DE" sz="1200" baseline="0" dirty="0">
                <a:solidFill>
                  <a:schemeClr val="tx1">
                    <a:lumMod val="65000"/>
                    <a:lumOff val="35000"/>
                  </a:schemeClr>
                </a:solidFill>
              </a:rPr>
              <a:t> </a:t>
            </a:r>
            <a:r>
              <a:rPr lang="de-DE" sz="1200" u="sng" baseline="0" dirty="0" err="1">
                <a:solidFill>
                  <a:schemeClr val="tx1">
                    <a:lumMod val="65000"/>
                    <a:lumOff val="35000"/>
                  </a:schemeClr>
                </a:solidFill>
              </a:rPr>
              <a:t>independent</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from</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provision</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of</a:t>
            </a:r>
            <a:r>
              <a:rPr lang="de-DE" sz="1200" baseline="0" dirty="0">
                <a:solidFill>
                  <a:schemeClr val="tx1">
                    <a:lumMod val="65000"/>
                    <a:lumOff val="35000"/>
                  </a:schemeClr>
                </a:solidFill>
              </a:rPr>
              <a:t> VET (</a:t>
            </a:r>
            <a:r>
              <a:rPr lang="de-DE" sz="1200" baseline="0" dirty="0" err="1">
                <a:solidFill>
                  <a:schemeClr val="tx1">
                    <a:lumMod val="65000"/>
                    <a:lumOff val="35000"/>
                  </a:schemeClr>
                </a:solidFill>
              </a:rPr>
              <a:t>teacher</a:t>
            </a:r>
            <a:r>
              <a:rPr lang="de-DE" sz="1200" baseline="0" dirty="0">
                <a:solidFill>
                  <a:schemeClr val="tx1">
                    <a:lumMod val="65000"/>
                    <a:lumOff val="35000"/>
                  </a:schemeClr>
                </a:solidFill>
              </a:rPr>
              <a:t> and </a:t>
            </a:r>
            <a:r>
              <a:rPr lang="de-DE" sz="1200" baseline="0" dirty="0" err="1">
                <a:solidFill>
                  <a:schemeClr val="tx1">
                    <a:lumMod val="65000"/>
                    <a:lumOff val="35000"/>
                  </a:schemeClr>
                </a:solidFill>
              </a:rPr>
              <a:t>trainer</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of</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trainee</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does</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normally</a:t>
            </a:r>
            <a:r>
              <a:rPr lang="de-DE" sz="1200" baseline="0" dirty="0">
                <a:solidFill>
                  <a:schemeClr val="tx1">
                    <a:lumMod val="65000"/>
                    <a:lumOff val="35000"/>
                  </a:schemeClr>
                </a:solidFill>
              </a:rPr>
              <a:t> not </a:t>
            </a:r>
            <a:r>
              <a:rPr lang="de-DE" sz="1200" baseline="0" dirty="0" err="1">
                <a:solidFill>
                  <a:schemeClr val="tx1">
                    <a:lumMod val="65000"/>
                    <a:lumOff val="35000"/>
                  </a:schemeClr>
                </a:solidFill>
              </a:rPr>
              <a:t>assess</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him</a:t>
            </a:r>
            <a:r>
              <a:rPr lang="de-DE" sz="1200" baseline="0" dirty="0">
                <a:solidFill>
                  <a:schemeClr val="tx1">
                    <a:lumMod val="65000"/>
                    <a:lumOff val="35000"/>
                  </a:schemeClr>
                </a:solidFill>
              </a:rPr>
              <a:t>/her)</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dirty="0">
                <a:solidFill>
                  <a:schemeClr val="tx1">
                    <a:lumMod val="65000"/>
                    <a:lumOff val="35000"/>
                  </a:schemeClr>
                </a:solidFill>
              </a:rPr>
              <a:t>in </a:t>
            </a:r>
            <a:r>
              <a:rPr lang="de-DE" sz="1200" dirty="0" err="1">
                <a:solidFill>
                  <a:schemeClr val="tx1">
                    <a:lumMod val="65000"/>
                    <a:lumOff val="35000"/>
                  </a:schemeClr>
                </a:solidFill>
              </a:rPr>
              <a:t>examination</a:t>
            </a:r>
            <a:r>
              <a:rPr lang="de-DE" sz="1200" dirty="0">
                <a:solidFill>
                  <a:schemeClr val="tx1">
                    <a:lumMod val="65000"/>
                    <a:lumOff val="35000"/>
                  </a:schemeClr>
                </a:solidFill>
              </a:rPr>
              <a:t> </a:t>
            </a:r>
            <a:r>
              <a:rPr lang="de-DE" sz="1200" dirty="0" err="1">
                <a:solidFill>
                  <a:schemeClr val="tx1">
                    <a:lumMod val="65000"/>
                    <a:lumOff val="35000"/>
                  </a:schemeClr>
                </a:solidFill>
              </a:rPr>
              <a:t>board</a:t>
            </a:r>
            <a:r>
              <a:rPr lang="de-DE" sz="1200" dirty="0">
                <a:solidFill>
                  <a:schemeClr val="tx1">
                    <a:lumMod val="65000"/>
                    <a:lumOff val="35000"/>
                  </a:schemeClr>
                </a:solidFill>
              </a:rPr>
              <a:t> </a:t>
            </a:r>
            <a:r>
              <a:rPr lang="de-DE" sz="1200" dirty="0" err="1">
                <a:solidFill>
                  <a:schemeClr val="tx1">
                    <a:lumMod val="65000"/>
                    <a:lumOff val="35000"/>
                  </a:schemeClr>
                </a:solidFill>
              </a:rPr>
              <a:t>represented</a:t>
            </a:r>
            <a:r>
              <a:rPr lang="de-DE" sz="1200" dirty="0">
                <a:solidFill>
                  <a:schemeClr val="tx1">
                    <a:lumMod val="65000"/>
                    <a:lumOff val="35000"/>
                  </a:schemeClr>
                </a:solidFill>
              </a:rPr>
              <a:t> </a:t>
            </a:r>
            <a:r>
              <a:rPr lang="de-DE" sz="1200" dirty="0" err="1">
                <a:solidFill>
                  <a:schemeClr val="tx1">
                    <a:lumMod val="65000"/>
                    <a:lumOff val="35000"/>
                  </a:schemeClr>
                </a:solidFill>
              </a:rPr>
              <a:t>are</a:t>
            </a:r>
            <a:r>
              <a:rPr lang="de-DE" sz="1200" dirty="0">
                <a:solidFill>
                  <a:schemeClr val="tx1">
                    <a:lumMod val="65000"/>
                    <a:lumOff val="35000"/>
                  </a:schemeClr>
                </a:solidFill>
              </a:rPr>
              <a:t> all</a:t>
            </a:r>
            <a:r>
              <a:rPr lang="de-DE" sz="1200" baseline="0" dirty="0">
                <a:solidFill>
                  <a:schemeClr val="tx1">
                    <a:lumMod val="65000"/>
                    <a:lumOff val="35000"/>
                  </a:schemeClr>
                </a:solidFill>
              </a:rPr>
              <a:t> relevant </a:t>
            </a:r>
            <a:r>
              <a:rPr lang="de-DE" sz="1200" baseline="0" dirty="0" err="1">
                <a:solidFill>
                  <a:schemeClr val="tx1">
                    <a:lumMod val="65000"/>
                    <a:lumOff val="35000"/>
                  </a:schemeClr>
                </a:solidFill>
              </a:rPr>
              <a:t>implementing</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stakeholders</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of</a:t>
            </a:r>
            <a:r>
              <a:rPr lang="de-DE" sz="1200" dirty="0">
                <a:solidFill>
                  <a:schemeClr val="tx1">
                    <a:lumMod val="65000"/>
                    <a:lumOff val="35000"/>
                  </a:schemeClr>
                </a:solidFill>
              </a:rPr>
              <a:t> </a:t>
            </a:r>
            <a:r>
              <a:rPr lang="de-DE" sz="1200" dirty="0" err="1">
                <a:solidFill>
                  <a:schemeClr val="tx1">
                    <a:lumMod val="65000"/>
                    <a:lumOff val="35000"/>
                  </a:schemeClr>
                </a:solidFill>
              </a:rPr>
              <a:t>both</a:t>
            </a:r>
            <a:r>
              <a:rPr lang="de-DE" sz="1200" baseline="0" dirty="0">
                <a:solidFill>
                  <a:schemeClr val="tx1">
                    <a:lumMod val="65000"/>
                    <a:lumOff val="35000"/>
                  </a:schemeClr>
                </a:solidFill>
              </a:rPr>
              <a:t> </a:t>
            </a:r>
            <a:r>
              <a:rPr lang="de-DE" sz="1200" dirty="0" err="1">
                <a:solidFill>
                  <a:schemeClr val="tx1">
                    <a:lumMod val="65000"/>
                    <a:lumOff val="35000"/>
                  </a:schemeClr>
                </a:solidFill>
              </a:rPr>
              <a:t>vocational</a:t>
            </a:r>
            <a:r>
              <a:rPr lang="de-DE" sz="1200" dirty="0">
                <a:solidFill>
                  <a:schemeClr val="tx1">
                    <a:lumMod val="65000"/>
                    <a:lumOff val="35000"/>
                  </a:schemeClr>
                </a:solidFill>
              </a:rPr>
              <a:t> </a:t>
            </a:r>
            <a:r>
              <a:rPr lang="de-DE" sz="1200" dirty="0" err="1">
                <a:solidFill>
                  <a:schemeClr val="tx1">
                    <a:lumMod val="65000"/>
                    <a:lumOff val="35000"/>
                  </a:schemeClr>
                </a:solidFill>
              </a:rPr>
              <a:t>practise</a:t>
            </a:r>
            <a:r>
              <a:rPr lang="de-DE" sz="1200" dirty="0">
                <a:solidFill>
                  <a:schemeClr val="tx1">
                    <a:lumMod val="65000"/>
                    <a:lumOff val="35000"/>
                  </a:schemeClr>
                </a:solidFill>
              </a:rPr>
              <a:t> and </a:t>
            </a:r>
            <a:r>
              <a:rPr lang="de-DE" sz="1200" dirty="0" err="1">
                <a:solidFill>
                  <a:schemeClr val="tx1">
                    <a:lumMod val="65000"/>
                    <a:lumOff val="35000"/>
                  </a:schemeClr>
                </a:solidFill>
              </a:rPr>
              <a:t>vocational</a:t>
            </a:r>
            <a:r>
              <a:rPr lang="de-DE" sz="1200" dirty="0">
                <a:solidFill>
                  <a:schemeClr val="tx1">
                    <a:lumMod val="65000"/>
                    <a:lumOff val="35000"/>
                  </a:schemeClr>
                </a:solidFill>
              </a:rPr>
              <a:t> </a:t>
            </a:r>
            <a:r>
              <a:rPr lang="de-DE" sz="1200" dirty="0" err="1">
                <a:solidFill>
                  <a:schemeClr val="tx1">
                    <a:lumMod val="65000"/>
                    <a:lumOff val="35000"/>
                  </a:schemeClr>
                </a:solidFill>
              </a:rPr>
              <a:t>theory</a:t>
            </a:r>
            <a:endParaRPr lang="de-DE" sz="1200" baseline="0" dirty="0">
              <a:solidFill>
                <a:schemeClr val="tx1">
                  <a:lumMod val="65000"/>
                  <a:lumOff val="35000"/>
                </a:schemeClr>
              </a:solidFill>
            </a:endParaRPr>
          </a:p>
          <a:p>
            <a:pPr marL="171450" indent="-171450">
              <a:buFont typeface="Arial" panose="020B0604020202020204" pitchFamily="34" charset="0"/>
              <a:buChar char="•"/>
            </a:pPr>
            <a:r>
              <a:rPr lang="de-DE" sz="1200" dirty="0" err="1">
                <a:solidFill>
                  <a:schemeClr val="tx1">
                    <a:lumMod val="65000"/>
                    <a:lumOff val="35000"/>
                  </a:schemeClr>
                </a:solidFill>
              </a:rPr>
              <a:t>when</a:t>
            </a:r>
            <a:r>
              <a:rPr lang="de-DE" sz="1200" dirty="0">
                <a:solidFill>
                  <a:schemeClr val="tx1">
                    <a:lumMod val="65000"/>
                    <a:lumOff val="35000"/>
                  </a:schemeClr>
                </a:solidFill>
              </a:rPr>
              <a:t> </a:t>
            </a:r>
            <a:r>
              <a:rPr lang="de-DE" sz="1200" dirty="0" err="1">
                <a:solidFill>
                  <a:schemeClr val="tx1">
                    <a:lumMod val="65000"/>
                    <a:lumOff val="35000"/>
                  </a:schemeClr>
                </a:solidFill>
              </a:rPr>
              <a:t>training</a:t>
            </a:r>
            <a:r>
              <a:rPr lang="de-DE" sz="1200" dirty="0">
                <a:solidFill>
                  <a:schemeClr val="tx1">
                    <a:lumMod val="65000"/>
                    <a:lumOff val="35000"/>
                  </a:schemeClr>
                </a:solidFill>
              </a:rPr>
              <a:t> </a:t>
            </a:r>
            <a:r>
              <a:rPr lang="de-DE" sz="1200" dirty="0" err="1">
                <a:solidFill>
                  <a:schemeClr val="tx1">
                    <a:lumMod val="65000"/>
                    <a:lumOff val="35000"/>
                  </a:schemeClr>
                </a:solidFill>
              </a:rPr>
              <a:t>contract</a:t>
            </a:r>
            <a:r>
              <a:rPr lang="de-DE" sz="1200" dirty="0">
                <a:solidFill>
                  <a:schemeClr val="tx1">
                    <a:lumMod val="65000"/>
                    <a:lumOff val="35000"/>
                  </a:schemeClr>
                </a:solidFill>
              </a:rPr>
              <a:t> </a:t>
            </a:r>
            <a:r>
              <a:rPr lang="de-DE" sz="1200" dirty="0" err="1">
                <a:solidFill>
                  <a:schemeClr val="tx1">
                    <a:lumMod val="65000"/>
                    <a:lumOff val="35000"/>
                  </a:schemeClr>
                </a:solidFill>
              </a:rPr>
              <a:t>ends</a:t>
            </a:r>
            <a:r>
              <a:rPr lang="de-DE" sz="1200" dirty="0">
                <a:solidFill>
                  <a:schemeClr val="tx1">
                    <a:lumMod val="65000"/>
                    <a:lumOff val="35000"/>
                  </a:schemeClr>
                </a:solidFill>
              </a:rPr>
              <a:t>, </a:t>
            </a:r>
            <a:r>
              <a:rPr lang="de-DE" sz="1200" dirty="0" err="1">
                <a:solidFill>
                  <a:schemeClr val="tx1">
                    <a:lumMod val="65000"/>
                    <a:lumOff val="35000"/>
                  </a:schemeClr>
                </a:solidFill>
              </a:rPr>
              <a:t>no</a:t>
            </a:r>
            <a:r>
              <a:rPr lang="de-DE" sz="1200" baseline="0" dirty="0">
                <a:solidFill>
                  <a:schemeClr val="tx1">
                    <a:lumMod val="65000"/>
                    <a:lumOff val="35000"/>
                  </a:schemeClr>
                </a:solidFill>
              </a:rPr>
              <a:t> legal </a:t>
            </a:r>
            <a:r>
              <a:rPr lang="de-DE" sz="1200" baseline="0" dirty="0" err="1">
                <a:solidFill>
                  <a:schemeClr val="tx1">
                    <a:lumMod val="65000"/>
                    <a:lumOff val="35000"/>
                  </a:schemeClr>
                </a:solidFill>
              </a:rPr>
              <a:t>obligation</a:t>
            </a:r>
            <a:r>
              <a:rPr lang="de-DE" sz="1200" baseline="0" dirty="0">
                <a:solidFill>
                  <a:schemeClr val="tx1">
                    <a:lumMod val="65000"/>
                    <a:lumOff val="35000"/>
                  </a:schemeClr>
                </a:solidFill>
              </a:rPr>
              <a:t> </a:t>
            </a:r>
            <a:r>
              <a:rPr lang="de-DE" sz="1200" dirty="0" err="1">
                <a:solidFill>
                  <a:schemeClr val="tx1">
                    <a:lumMod val="65000"/>
                    <a:lumOff val="35000"/>
                  </a:schemeClr>
                </a:solidFill>
              </a:rPr>
              <a:t>for</a:t>
            </a:r>
            <a:r>
              <a:rPr lang="de-DE" sz="1200" dirty="0">
                <a:solidFill>
                  <a:schemeClr val="tx1">
                    <a:lumMod val="65000"/>
                    <a:lumOff val="35000"/>
                  </a:schemeClr>
                </a:solidFill>
              </a:rPr>
              <a:t> </a:t>
            </a:r>
            <a:r>
              <a:rPr lang="de-DE" sz="1200" dirty="0" err="1">
                <a:solidFill>
                  <a:schemeClr val="tx1">
                    <a:lumMod val="65000"/>
                    <a:lumOff val="35000"/>
                  </a:schemeClr>
                </a:solidFill>
              </a:rPr>
              <a:t>employer</a:t>
            </a:r>
            <a:r>
              <a:rPr lang="de-DE" sz="1200" dirty="0">
                <a:solidFill>
                  <a:schemeClr val="tx1">
                    <a:lumMod val="65000"/>
                    <a:lumOff val="35000"/>
                  </a:schemeClr>
                </a:solidFill>
              </a:rPr>
              <a:t> </a:t>
            </a:r>
            <a:r>
              <a:rPr lang="de-DE" sz="1200" dirty="0" err="1">
                <a:solidFill>
                  <a:schemeClr val="tx1">
                    <a:lumMod val="65000"/>
                    <a:lumOff val="35000"/>
                  </a:schemeClr>
                </a:solidFill>
              </a:rPr>
              <a:t>to</a:t>
            </a:r>
            <a:r>
              <a:rPr lang="de-DE" sz="1200" dirty="0">
                <a:solidFill>
                  <a:schemeClr val="tx1">
                    <a:lumMod val="65000"/>
                    <a:lumOff val="35000"/>
                  </a:schemeClr>
                </a:solidFill>
              </a:rPr>
              <a:t> </a:t>
            </a:r>
            <a:r>
              <a:rPr lang="de-DE" sz="1200" dirty="0" err="1">
                <a:solidFill>
                  <a:schemeClr val="tx1">
                    <a:lumMod val="65000"/>
                    <a:lumOff val="35000"/>
                  </a:schemeClr>
                </a:solidFill>
              </a:rPr>
              <a:t>further</a:t>
            </a:r>
            <a:r>
              <a:rPr lang="de-DE" sz="1200" dirty="0">
                <a:solidFill>
                  <a:schemeClr val="tx1">
                    <a:lumMod val="65000"/>
                    <a:lumOff val="35000"/>
                  </a:schemeClr>
                </a:solidFill>
              </a:rPr>
              <a:t> </a:t>
            </a:r>
            <a:r>
              <a:rPr lang="de-DE" sz="1200" dirty="0" err="1">
                <a:solidFill>
                  <a:schemeClr val="tx1">
                    <a:lumMod val="65000"/>
                    <a:lumOff val="35000"/>
                  </a:schemeClr>
                </a:solidFill>
              </a:rPr>
              <a:t>employ</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trainee</a:t>
            </a:r>
            <a:endParaRPr lang="de-DE" sz="1200" baseline="0" dirty="0">
              <a:solidFill>
                <a:schemeClr val="tx1">
                  <a:lumMod val="65000"/>
                  <a:lumOff val="35000"/>
                </a:schemeClr>
              </a:solidFill>
            </a:endParaRPr>
          </a:p>
          <a:p>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12</a:t>
            </a:fld>
            <a:endParaRPr lang="de-DE"/>
          </a:p>
        </p:txBody>
      </p:sp>
    </p:spTree>
    <p:extLst>
      <p:ext uri="{BB962C8B-B14F-4D97-AF65-F5344CB8AC3E}">
        <p14:creationId xmlns:p14="http://schemas.microsoft.com/office/powerpoint/2010/main" val="40526451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t>Messages</a:t>
            </a:r>
          </a:p>
          <a:p>
            <a:endParaRPr lang="de-DE" b="1" dirty="0"/>
          </a:p>
          <a:p>
            <a:pPr marL="171450" indent="-171450">
              <a:buFont typeface="Arial" panose="020B0604020202020204" pitchFamily="34" charset="0"/>
              <a:buChar char="•"/>
            </a:pPr>
            <a:r>
              <a:rPr lang="de-DE" b="0" dirty="0"/>
              <a:t>Show </a:t>
            </a:r>
            <a:r>
              <a:rPr lang="de-DE" b="0" dirty="0" err="1"/>
              <a:t>how</a:t>
            </a:r>
            <a:r>
              <a:rPr lang="de-DE" b="0" dirty="0"/>
              <a:t> dual VET </a:t>
            </a:r>
            <a:r>
              <a:rPr lang="de-DE" b="0" dirty="0" err="1"/>
              <a:t>qualification</a:t>
            </a:r>
            <a:r>
              <a:rPr lang="de-DE" b="0" baseline="0" dirty="0"/>
              <a:t> </a:t>
            </a:r>
            <a:r>
              <a:rPr lang="de-DE" b="0" baseline="0" dirty="0" err="1"/>
              <a:t>opens</a:t>
            </a:r>
            <a:r>
              <a:rPr lang="de-DE" b="0" baseline="0" dirty="0"/>
              <a:t> </a:t>
            </a:r>
            <a:r>
              <a:rPr lang="de-DE" b="0" baseline="0" dirty="0" err="1"/>
              <a:t>up</a:t>
            </a:r>
            <a:r>
              <a:rPr lang="de-DE" b="0" baseline="0" dirty="0"/>
              <a:t> a </a:t>
            </a:r>
            <a:r>
              <a:rPr lang="de-DE" b="0" baseline="0" dirty="0" err="1"/>
              <a:t>range</a:t>
            </a:r>
            <a:r>
              <a:rPr lang="de-DE" b="0" baseline="0" dirty="0"/>
              <a:t> </a:t>
            </a:r>
            <a:r>
              <a:rPr lang="de-DE" b="0" baseline="0" dirty="0" err="1"/>
              <a:t>of</a:t>
            </a:r>
            <a:r>
              <a:rPr lang="de-DE" b="0" baseline="0" dirty="0"/>
              <a:t> professional </a:t>
            </a:r>
            <a:r>
              <a:rPr lang="de-DE" b="0" baseline="0" dirty="0" err="1"/>
              <a:t>opportunities</a:t>
            </a:r>
            <a:r>
              <a:rPr lang="de-DE" b="0" baseline="0" dirty="0"/>
              <a:t> </a:t>
            </a:r>
            <a:r>
              <a:rPr lang="de-DE" b="0" baseline="0" dirty="0" err="1"/>
              <a:t>for</a:t>
            </a:r>
            <a:r>
              <a:rPr lang="de-DE" b="0" baseline="0" dirty="0"/>
              <a:t> </a:t>
            </a:r>
            <a:r>
              <a:rPr lang="de-DE" b="0" baseline="0" dirty="0" err="1"/>
              <a:t>graduate</a:t>
            </a:r>
            <a:endParaRPr lang="de-DE" b="0" dirty="0"/>
          </a:p>
          <a:p>
            <a:pPr marL="171450" indent="-171450">
              <a:buFont typeface="Arial" panose="020B0604020202020204" pitchFamily="34" charset="0"/>
              <a:buChar char="•"/>
            </a:pPr>
            <a:r>
              <a:rPr lang="de-DE" sz="1200" baseline="0" dirty="0">
                <a:solidFill>
                  <a:schemeClr val="tx1">
                    <a:lumMod val="65000"/>
                    <a:lumOff val="35000"/>
                  </a:schemeClr>
                </a:solidFill>
              </a:rPr>
              <a:t>Young </a:t>
            </a:r>
            <a:r>
              <a:rPr lang="de-DE" sz="1200" baseline="0" dirty="0" err="1">
                <a:solidFill>
                  <a:schemeClr val="tx1">
                    <a:lumMod val="65000"/>
                    <a:lumOff val="35000"/>
                  </a:schemeClr>
                </a:solidFill>
              </a:rPr>
              <a:t>people</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with</a:t>
            </a:r>
            <a:r>
              <a:rPr lang="de-DE" sz="1200" baseline="0" dirty="0">
                <a:solidFill>
                  <a:schemeClr val="tx1">
                    <a:lumMod val="65000"/>
                    <a:lumOff val="35000"/>
                  </a:schemeClr>
                </a:solidFill>
              </a:rPr>
              <a:t> Dual </a:t>
            </a:r>
            <a:r>
              <a:rPr lang="de-DE" sz="1200" baseline="0" dirty="0" err="1">
                <a:solidFill>
                  <a:schemeClr val="tx1">
                    <a:lumMod val="65000"/>
                    <a:lumOff val="35000"/>
                  </a:schemeClr>
                </a:solidFill>
              </a:rPr>
              <a:t>training</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certificate</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many</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opportunities</a:t>
            </a:r>
            <a:r>
              <a:rPr lang="de-DE" sz="1200" baseline="0" dirty="0">
                <a:solidFill>
                  <a:schemeClr val="tx1">
                    <a:lumMod val="65000"/>
                    <a:lumOff val="35000"/>
                  </a:schemeClr>
                </a:solidFill>
              </a:rPr>
              <a:t> on </a:t>
            </a:r>
            <a:r>
              <a:rPr lang="de-DE" sz="1200" baseline="0" dirty="0" err="1">
                <a:solidFill>
                  <a:schemeClr val="tx1">
                    <a:lumMod val="65000"/>
                    <a:lumOff val="35000"/>
                  </a:schemeClr>
                </a:solidFill>
              </a:rPr>
              <a:t>the</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labour</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market</a:t>
            </a:r>
            <a:endParaRPr lang="de-DE" sz="1200" baseline="0" dirty="0">
              <a:solidFill>
                <a:schemeClr val="tx1">
                  <a:lumMod val="65000"/>
                  <a:lumOff val="35000"/>
                </a:schemeClr>
              </a:solidFill>
            </a:endParaRPr>
          </a:p>
          <a:p>
            <a:pPr marL="171450" indent="-171450">
              <a:buFont typeface="Arial" panose="020B0604020202020204" pitchFamily="34" charset="0"/>
              <a:buChar char="•"/>
            </a:pPr>
            <a:r>
              <a:rPr lang="de-DE" sz="1200" baseline="0" dirty="0" err="1">
                <a:solidFill>
                  <a:schemeClr val="tx1">
                    <a:lumMod val="65000"/>
                    <a:lumOff val="35000"/>
                  </a:schemeClr>
                </a:solidFill>
              </a:rPr>
              <a:t>Success</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factor</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certificates</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of</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chamber</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is</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the</a:t>
            </a:r>
            <a:r>
              <a:rPr lang="de-DE" sz="1200" baseline="0" dirty="0">
                <a:solidFill>
                  <a:schemeClr val="tx1">
                    <a:lumMod val="65000"/>
                    <a:lumOff val="35000"/>
                  </a:schemeClr>
                </a:solidFill>
              </a:rPr>
              <a:t> relevant VET </a:t>
            </a:r>
            <a:r>
              <a:rPr lang="de-DE" sz="1200" baseline="0" dirty="0" err="1">
                <a:solidFill>
                  <a:schemeClr val="tx1">
                    <a:lumMod val="65000"/>
                    <a:lumOff val="35000"/>
                  </a:schemeClr>
                </a:solidFill>
              </a:rPr>
              <a:t>certificate</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nationally</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recognized</a:t>
            </a:r>
            <a:r>
              <a:rPr lang="de-DE" sz="1200" baseline="0" dirty="0">
                <a:solidFill>
                  <a:schemeClr val="tx1">
                    <a:lumMod val="65000"/>
                    <a:lumOff val="35000"/>
                  </a:schemeClr>
                </a:solidFill>
              </a:rPr>
              <a:t> and </a:t>
            </a:r>
            <a:r>
              <a:rPr lang="de-DE" sz="1200" baseline="0" dirty="0" err="1">
                <a:solidFill>
                  <a:schemeClr val="tx1">
                    <a:lumMod val="65000"/>
                    <a:lumOff val="35000"/>
                  </a:schemeClr>
                </a:solidFill>
              </a:rPr>
              <a:t>basis</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for</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further</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employment</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or</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further</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continuing</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education</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with</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the</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certificate</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the</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graduate</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can</a:t>
            </a:r>
            <a:r>
              <a:rPr lang="de-DE" sz="1200" baseline="0" dirty="0">
                <a:solidFill>
                  <a:schemeClr val="tx1">
                    <a:lumMod val="65000"/>
                    <a:lumOff val="35000"/>
                  </a:schemeClr>
                </a:solidFill>
              </a:rPr>
              <a:t> find </a:t>
            </a:r>
            <a:r>
              <a:rPr lang="de-DE" sz="1200" baseline="0" dirty="0" err="1">
                <a:solidFill>
                  <a:schemeClr val="tx1">
                    <a:lumMod val="65000"/>
                    <a:lumOff val="35000"/>
                  </a:schemeClr>
                </a:solidFill>
              </a:rPr>
              <a:t>work</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anywhere</a:t>
            </a:r>
            <a:r>
              <a:rPr lang="de-DE" sz="1200" baseline="0" dirty="0">
                <a:solidFill>
                  <a:schemeClr val="tx1">
                    <a:lumMod val="65000"/>
                    <a:lumOff val="35000"/>
                  </a:schemeClr>
                </a:solidFill>
              </a:rPr>
              <a:t> in Germany, </a:t>
            </a:r>
            <a:r>
              <a:rPr lang="de-DE" sz="1200" baseline="0" dirty="0" err="1">
                <a:solidFill>
                  <a:schemeClr val="tx1">
                    <a:lumMod val="65000"/>
                    <a:lumOff val="35000"/>
                  </a:schemeClr>
                </a:solidFill>
              </a:rPr>
              <a:t>any</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employer</a:t>
            </a:r>
            <a:r>
              <a:rPr lang="de-DE" sz="1200" baseline="0" dirty="0">
                <a:solidFill>
                  <a:schemeClr val="tx1">
                    <a:lumMod val="65000"/>
                    <a:lumOff val="35000"/>
                  </a:schemeClr>
                </a:solidFill>
              </a:rPr>
              <a:t> will </a:t>
            </a:r>
            <a:r>
              <a:rPr lang="de-DE" sz="1200" baseline="0" dirty="0" err="1">
                <a:solidFill>
                  <a:schemeClr val="tx1">
                    <a:lumMod val="65000"/>
                    <a:lumOff val="35000"/>
                  </a:schemeClr>
                </a:solidFill>
              </a:rPr>
              <a:t>recognize</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it</a:t>
            </a:r>
            <a:r>
              <a:rPr lang="de-DE" sz="1200" baseline="0" dirty="0">
                <a:solidFill>
                  <a:schemeClr val="tx1">
                    <a:lumMod val="65000"/>
                    <a:lumOff val="35000"/>
                  </a:schemeClr>
                </a:solidFill>
              </a:rPr>
              <a:t>)</a:t>
            </a:r>
          </a:p>
          <a:p>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13</a:t>
            </a:fld>
            <a:endParaRPr lang="de-DE"/>
          </a:p>
        </p:txBody>
      </p:sp>
    </p:spTree>
    <p:extLst>
      <p:ext uri="{BB962C8B-B14F-4D97-AF65-F5344CB8AC3E}">
        <p14:creationId xmlns:p14="http://schemas.microsoft.com/office/powerpoint/2010/main" val="25572754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t>Messages</a:t>
            </a:r>
          </a:p>
          <a:p>
            <a:endParaRPr lang="de-DE" b="1" dirty="0"/>
          </a:p>
          <a:p>
            <a:pPr marL="171450" indent="-171450">
              <a:buFont typeface="Arial" panose="020B0604020202020204" pitchFamily="34" charset="0"/>
              <a:buChar char="•"/>
            </a:pPr>
            <a:r>
              <a:rPr lang="de-DE" b="0" baseline="0" dirty="0"/>
              <a:t>Slide </a:t>
            </a:r>
            <a:r>
              <a:rPr lang="de-DE" b="0" baseline="0" dirty="0" err="1"/>
              <a:t>shows</a:t>
            </a:r>
            <a:r>
              <a:rPr lang="de-DE" b="0" baseline="0" dirty="0"/>
              <a:t> </a:t>
            </a:r>
            <a:r>
              <a:rPr lang="de-DE" b="0" baseline="0" dirty="0" err="1"/>
              <a:t>who</a:t>
            </a:r>
            <a:r>
              <a:rPr lang="de-DE" b="0" baseline="0" dirty="0"/>
              <a:t> </a:t>
            </a:r>
            <a:r>
              <a:rPr lang="de-DE" b="0" baseline="0" dirty="0" err="1"/>
              <a:t>supports</a:t>
            </a:r>
            <a:r>
              <a:rPr lang="de-DE" b="0" baseline="0" dirty="0"/>
              <a:t> Dual VET </a:t>
            </a:r>
            <a:r>
              <a:rPr lang="de-DE" b="0" baseline="0" dirty="0" err="1"/>
              <a:t>how</a:t>
            </a:r>
            <a:r>
              <a:rPr lang="de-DE" b="0" baseline="0" dirty="0"/>
              <a:t> (</a:t>
            </a:r>
            <a:r>
              <a:rPr lang="de-DE" b="0" baseline="0" dirty="0" err="1"/>
              <a:t>which</a:t>
            </a:r>
            <a:r>
              <a:rPr lang="de-DE" b="0" baseline="0" dirty="0"/>
              <a:t> </a:t>
            </a:r>
            <a:r>
              <a:rPr lang="de-DE" b="0" baseline="0" dirty="0" err="1"/>
              <a:t>are</a:t>
            </a:r>
            <a:r>
              <a:rPr lang="de-DE" b="0" baseline="0" dirty="0"/>
              <a:t> </a:t>
            </a:r>
            <a:r>
              <a:rPr lang="de-DE" b="0" baseline="0" dirty="0" err="1"/>
              <a:t>the</a:t>
            </a:r>
            <a:r>
              <a:rPr lang="de-DE" b="0" baseline="0" dirty="0"/>
              <a:t> </a:t>
            </a:r>
            <a:r>
              <a:rPr lang="de-DE" b="0" baseline="0" dirty="0" err="1"/>
              <a:t>key</a:t>
            </a:r>
            <a:r>
              <a:rPr lang="de-DE" b="0" baseline="0" dirty="0"/>
              <a:t> </a:t>
            </a:r>
            <a:r>
              <a:rPr lang="de-DE" b="0" baseline="0" dirty="0" err="1"/>
              <a:t>stakeholders</a:t>
            </a:r>
            <a:r>
              <a:rPr lang="de-DE" b="0" baseline="0" dirty="0"/>
              <a:t>)</a:t>
            </a:r>
            <a:endParaRPr lang="de-DE" dirty="0"/>
          </a:p>
          <a:p>
            <a:pPr marL="171450" indent="-171450">
              <a:buFont typeface="Arial" panose="020B0604020202020204" pitchFamily="34" charset="0"/>
              <a:buChar char="•"/>
            </a:pPr>
            <a:r>
              <a:rPr lang="de-DE" dirty="0"/>
              <a:t>Key </a:t>
            </a:r>
            <a:r>
              <a:rPr lang="de-DE" dirty="0" err="1"/>
              <a:t>roles</a:t>
            </a:r>
            <a:r>
              <a:rPr lang="de-DE" dirty="0"/>
              <a:t> </a:t>
            </a:r>
            <a:r>
              <a:rPr lang="de-DE" dirty="0" err="1"/>
              <a:t>of</a:t>
            </a:r>
            <a:r>
              <a:rPr lang="de-DE" dirty="0"/>
              <a:t> </a:t>
            </a:r>
            <a:r>
              <a:rPr lang="de-DE" dirty="0" err="1"/>
              <a:t>chambers</a:t>
            </a:r>
            <a:r>
              <a:rPr lang="de-DE" dirty="0"/>
              <a:t>, </a:t>
            </a:r>
            <a:r>
              <a:rPr lang="de-DE" dirty="0" err="1"/>
              <a:t>social</a:t>
            </a:r>
            <a:r>
              <a:rPr lang="de-DE" dirty="0"/>
              <a:t> </a:t>
            </a:r>
            <a:r>
              <a:rPr lang="de-DE" dirty="0" err="1"/>
              <a:t>partners</a:t>
            </a:r>
            <a:r>
              <a:rPr lang="de-DE" dirty="0"/>
              <a:t> and </a:t>
            </a:r>
            <a:r>
              <a:rPr lang="de-DE" dirty="0" err="1"/>
              <a:t>government</a:t>
            </a:r>
            <a:r>
              <a:rPr lang="de-DE" dirty="0"/>
              <a:t> in </a:t>
            </a:r>
            <a:r>
              <a:rPr lang="de-DE" baseline="0" dirty="0" err="1"/>
              <a:t>actively</a:t>
            </a:r>
            <a:r>
              <a:rPr lang="de-DE" baseline="0" dirty="0"/>
              <a:t> </a:t>
            </a:r>
            <a:r>
              <a:rPr lang="de-DE" baseline="0" dirty="0" err="1"/>
              <a:t>supporting</a:t>
            </a:r>
            <a:r>
              <a:rPr lang="de-DE" baseline="0" dirty="0"/>
              <a:t> and </a:t>
            </a:r>
            <a:r>
              <a:rPr lang="de-DE" baseline="0" dirty="0" err="1"/>
              <a:t>shaping</a:t>
            </a:r>
            <a:r>
              <a:rPr lang="de-DE" baseline="0" dirty="0"/>
              <a:t> </a:t>
            </a:r>
            <a:r>
              <a:rPr lang="de-DE" baseline="0" dirty="0" err="1"/>
              <a:t>the</a:t>
            </a:r>
            <a:r>
              <a:rPr lang="de-DE" baseline="0" dirty="0"/>
              <a:t> Dual VET </a:t>
            </a:r>
            <a:r>
              <a:rPr lang="de-DE" baseline="0" dirty="0" err="1"/>
              <a:t>system</a:t>
            </a:r>
            <a:endParaRPr lang="de-DE" baseline="0" dirty="0"/>
          </a:p>
          <a:p>
            <a:pPr marL="171450" indent="-171450">
              <a:buFont typeface="Arial" panose="020B0604020202020204" pitchFamily="34" charset="0"/>
              <a:buChar char="•"/>
            </a:pPr>
            <a:r>
              <a:rPr lang="de-DE" dirty="0"/>
              <a:t>Stakeholders (and </a:t>
            </a:r>
            <a:r>
              <a:rPr lang="de-DE" dirty="0" err="1"/>
              <a:t>expecially</a:t>
            </a:r>
            <a:r>
              <a:rPr lang="de-DE" dirty="0"/>
              <a:t> </a:t>
            </a:r>
            <a:r>
              <a:rPr lang="de-DE" dirty="0" err="1"/>
              <a:t>the</a:t>
            </a:r>
            <a:r>
              <a:rPr lang="de-DE" dirty="0"/>
              <a:t> </a:t>
            </a:r>
            <a:r>
              <a:rPr lang="de-DE" dirty="0" err="1"/>
              <a:t>chambers</a:t>
            </a:r>
            <a:r>
              <a:rPr lang="de-DE" dirty="0"/>
              <a:t>) </a:t>
            </a:r>
            <a:r>
              <a:rPr lang="de-DE" dirty="0" err="1"/>
              <a:t>are</a:t>
            </a:r>
            <a:r>
              <a:rPr lang="de-DE" dirty="0"/>
              <a:t> </a:t>
            </a:r>
            <a:r>
              <a:rPr lang="de-DE" dirty="0" err="1"/>
              <a:t>the</a:t>
            </a:r>
            <a:r>
              <a:rPr lang="de-DE" dirty="0"/>
              <a:t> „</a:t>
            </a:r>
            <a:r>
              <a:rPr lang="de-DE" dirty="0" err="1"/>
              <a:t>guardians</a:t>
            </a:r>
            <a:r>
              <a:rPr lang="de-DE" dirty="0"/>
              <a:t> </a:t>
            </a:r>
            <a:r>
              <a:rPr lang="de-DE" dirty="0" err="1"/>
              <a:t>of</a:t>
            </a:r>
            <a:r>
              <a:rPr lang="de-DE" dirty="0"/>
              <a:t> </a:t>
            </a:r>
            <a:r>
              <a:rPr lang="de-DE" dirty="0" err="1"/>
              <a:t>quality</a:t>
            </a:r>
            <a:r>
              <a:rPr lang="de-DE" dirty="0"/>
              <a:t>“ </a:t>
            </a:r>
            <a:r>
              <a:rPr lang="de-DE" dirty="0" err="1"/>
              <a:t>of</a:t>
            </a:r>
            <a:r>
              <a:rPr lang="de-DE" dirty="0"/>
              <a:t> VET </a:t>
            </a:r>
            <a:r>
              <a:rPr lang="de-DE" dirty="0" err="1"/>
              <a:t>provided</a:t>
            </a:r>
            <a:r>
              <a:rPr lang="de-DE" baseline="0" dirty="0"/>
              <a:t> in Dual VET System (</a:t>
            </a:r>
            <a:r>
              <a:rPr lang="de-DE" baseline="0" dirty="0" err="1"/>
              <a:t>quality</a:t>
            </a:r>
            <a:r>
              <a:rPr lang="de-DE" baseline="0" dirty="0"/>
              <a:t> </a:t>
            </a:r>
            <a:r>
              <a:rPr lang="de-DE" baseline="0" dirty="0" err="1"/>
              <a:t>assurance</a:t>
            </a:r>
            <a:r>
              <a:rPr lang="de-DE" baseline="0" dirty="0"/>
              <a:t>)</a:t>
            </a:r>
          </a:p>
        </p:txBody>
      </p:sp>
      <p:sp>
        <p:nvSpPr>
          <p:cNvPr id="4" name="Foliennummernplatzhalter 3"/>
          <p:cNvSpPr>
            <a:spLocks noGrp="1"/>
          </p:cNvSpPr>
          <p:nvPr>
            <p:ph type="sldNum" sz="quarter" idx="10"/>
          </p:nvPr>
        </p:nvSpPr>
        <p:spPr/>
        <p:txBody>
          <a:bodyPr/>
          <a:lstStyle/>
          <a:p>
            <a:fld id="{7F00E79B-7A3D-4728-8EAA-1040FFB33322}" type="slidenum">
              <a:rPr lang="de-DE" smtClean="0"/>
              <a:t>14</a:t>
            </a:fld>
            <a:endParaRPr lang="de-DE"/>
          </a:p>
        </p:txBody>
      </p:sp>
    </p:spTree>
    <p:extLst>
      <p:ext uri="{BB962C8B-B14F-4D97-AF65-F5344CB8AC3E}">
        <p14:creationId xmlns:p14="http://schemas.microsoft.com/office/powerpoint/2010/main" val="2923697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b="1" baseline="0" dirty="0"/>
              <a:t>Messages</a:t>
            </a:r>
          </a:p>
          <a:p>
            <a:endParaRPr lang="de-DE" b="1" dirty="0"/>
          </a:p>
          <a:p>
            <a:pPr marL="171450" indent="-171450">
              <a:buFont typeface="Arial" panose="020B0604020202020204" pitchFamily="34" charset="0"/>
              <a:buChar char="•"/>
            </a:pPr>
            <a:r>
              <a:rPr lang="de-DE" b="0" dirty="0" err="1"/>
              <a:t>show</a:t>
            </a:r>
            <a:r>
              <a:rPr lang="de-DE" b="0" dirty="0"/>
              <a:t> </a:t>
            </a:r>
            <a:r>
              <a:rPr lang="de-DE" b="0" dirty="0" err="1"/>
              <a:t>how</a:t>
            </a:r>
            <a:r>
              <a:rPr lang="de-DE" b="0" dirty="0"/>
              <a:t> VET</a:t>
            </a:r>
            <a:r>
              <a:rPr lang="de-DE" b="0" baseline="0" dirty="0"/>
              <a:t> </a:t>
            </a:r>
            <a:r>
              <a:rPr lang="de-DE" b="0" baseline="0" dirty="0" err="1"/>
              <a:t>standards</a:t>
            </a:r>
            <a:r>
              <a:rPr lang="de-DE" b="0" baseline="0" dirty="0"/>
              <a:t> </a:t>
            </a:r>
            <a:r>
              <a:rPr lang="de-DE" b="0" baseline="0" dirty="0" err="1"/>
              <a:t>guiding</a:t>
            </a:r>
            <a:r>
              <a:rPr lang="de-DE" b="0" baseline="0" dirty="0"/>
              <a:t> Dual VET </a:t>
            </a:r>
            <a:r>
              <a:rPr lang="de-DE" b="0" baseline="0" dirty="0" err="1"/>
              <a:t>delivery</a:t>
            </a:r>
            <a:r>
              <a:rPr lang="de-DE" b="0" baseline="0" dirty="0"/>
              <a:t> in </a:t>
            </a:r>
            <a:r>
              <a:rPr lang="de-DE" b="0" baseline="0" dirty="0" err="1"/>
              <a:t>company</a:t>
            </a:r>
            <a:r>
              <a:rPr lang="de-DE" b="0" baseline="0" dirty="0"/>
              <a:t> and </a:t>
            </a:r>
            <a:r>
              <a:rPr lang="de-DE" b="0" baseline="0" dirty="0" err="1"/>
              <a:t>school</a:t>
            </a:r>
            <a:r>
              <a:rPr lang="de-DE" b="0" baseline="0" dirty="0"/>
              <a:t> </a:t>
            </a:r>
            <a:r>
              <a:rPr lang="de-DE" b="0" baseline="0" dirty="0" err="1"/>
              <a:t>are</a:t>
            </a:r>
            <a:r>
              <a:rPr lang="de-DE" b="0" baseline="0" dirty="0"/>
              <a:t> </a:t>
            </a:r>
            <a:r>
              <a:rPr lang="de-DE" b="0" baseline="0" dirty="0" err="1"/>
              <a:t>developed</a:t>
            </a:r>
            <a:r>
              <a:rPr lang="de-DE" b="0" baseline="0" dirty="0"/>
              <a:t> in a </a:t>
            </a:r>
            <a:r>
              <a:rPr lang="de-DE" b="0" baseline="0" dirty="0" err="1"/>
              <a:t>coordinated</a:t>
            </a:r>
            <a:r>
              <a:rPr lang="de-DE" b="0" baseline="0" dirty="0"/>
              <a:t> </a:t>
            </a:r>
            <a:r>
              <a:rPr lang="de-DE" b="0" baseline="0" dirty="0" err="1"/>
              <a:t>manner</a:t>
            </a:r>
            <a:endParaRPr lang="de-DE" b="0" baseline="0"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baseline="0" dirty="0"/>
              <a:t>VET </a:t>
            </a:r>
            <a:r>
              <a:rPr lang="de-DE" b="0" baseline="0" dirty="0" err="1"/>
              <a:t>standards</a:t>
            </a:r>
            <a:r>
              <a:rPr lang="de-DE" b="0" baseline="0" dirty="0"/>
              <a:t> are </a:t>
            </a:r>
            <a:r>
              <a:rPr lang="de-DE" b="0" baseline="0" dirty="0" err="1"/>
              <a:t>developed</a:t>
            </a:r>
            <a:r>
              <a:rPr lang="de-DE" b="0" baseline="0" dirty="0"/>
              <a:t> </a:t>
            </a:r>
            <a:r>
              <a:rPr lang="de-DE" b="0" baseline="0" dirty="0" err="1"/>
              <a:t>jointly</a:t>
            </a:r>
            <a:r>
              <a:rPr lang="de-DE" b="0" baseline="0" dirty="0"/>
              <a:t> (</a:t>
            </a:r>
            <a:r>
              <a:rPr lang="de-DE" b="0" baseline="0" dirty="0" err="1"/>
              <a:t>with</a:t>
            </a:r>
            <a:r>
              <a:rPr lang="de-DE" b="0" baseline="0" dirty="0"/>
              <a:t> strong </a:t>
            </a:r>
            <a:r>
              <a:rPr lang="de-DE" b="0" baseline="0" dirty="0" err="1"/>
              <a:t>involvement</a:t>
            </a:r>
            <a:r>
              <a:rPr lang="de-DE" b="0" baseline="0" dirty="0"/>
              <a:t> of </a:t>
            </a:r>
            <a:r>
              <a:rPr lang="de-DE" b="0" baseline="0" dirty="0" err="1"/>
              <a:t>industry</a:t>
            </a:r>
            <a:r>
              <a:rPr lang="de-DE" b="0" baseline="0" dirty="0"/>
              <a:t> </a:t>
            </a:r>
            <a:r>
              <a:rPr lang="de-DE" b="0" baseline="0" dirty="0" err="1"/>
              <a:t>and</a:t>
            </a:r>
            <a:r>
              <a:rPr lang="de-DE" b="0" baseline="0" dirty="0"/>
              <a:t> </a:t>
            </a:r>
            <a:r>
              <a:rPr lang="de-DE" b="0" baseline="0" dirty="0" err="1"/>
              <a:t>labour</a:t>
            </a:r>
            <a:r>
              <a:rPr lang="de-DE" b="0" baseline="0" dirty="0"/>
              <a:t> </a:t>
            </a:r>
            <a:r>
              <a:rPr lang="de-DE" b="0" baseline="0" dirty="0" err="1"/>
              <a:t>unions</a:t>
            </a:r>
            <a:r>
              <a:rPr lang="de-DE" b="0" baseline="0" dirty="0"/>
              <a:t>) and </a:t>
            </a:r>
            <a:r>
              <a:rPr lang="de-DE" b="0" baseline="0" dirty="0" err="1"/>
              <a:t>therefore</a:t>
            </a:r>
            <a:r>
              <a:rPr lang="de-DE" b="0" baseline="0" dirty="0"/>
              <a:t> </a:t>
            </a:r>
            <a:r>
              <a:rPr lang="de-DE" b="0" baseline="0" dirty="0" err="1"/>
              <a:t>close</a:t>
            </a:r>
            <a:r>
              <a:rPr lang="de-DE" b="0" baseline="0" dirty="0"/>
              <a:t> </a:t>
            </a:r>
            <a:r>
              <a:rPr lang="de-DE" b="0" baseline="0" dirty="0" err="1"/>
              <a:t>to</a:t>
            </a:r>
            <a:r>
              <a:rPr lang="de-DE" b="0" baseline="0" dirty="0"/>
              <a:t> </a:t>
            </a:r>
            <a:r>
              <a:rPr lang="de-DE" b="0" baseline="0" dirty="0" err="1"/>
              <a:t>the</a:t>
            </a:r>
            <a:r>
              <a:rPr lang="de-DE" b="0" baseline="0" dirty="0"/>
              <a:t> </a:t>
            </a:r>
            <a:r>
              <a:rPr lang="de-DE" b="0" baseline="0" dirty="0" err="1"/>
              <a:t>demand</a:t>
            </a:r>
            <a:r>
              <a:rPr lang="de-DE" b="0" baseline="0" dirty="0"/>
              <a:t> (</a:t>
            </a:r>
            <a:r>
              <a:rPr lang="de-DE" b="0" baseline="0" dirty="0" err="1"/>
              <a:t>social</a:t>
            </a:r>
            <a:r>
              <a:rPr lang="de-DE" b="0" baseline="0" dirty="0"/>
              <a:t> and </a:t>
            </a:r>
            <a:r>
              <a:rPr lang="de-DE" b="0" baseline="0" dirty="0" err="1"/>
              <a:t>economic</a:t>
            </a:r>
            <a:r>
              <a:rPr lang="de-DE" b="0" baseline="0" dirty="0"/>
              <a:t>) </a:t>
            </a:r>
            <a:r>
              <a:rPr lang="de-DE" b="0" baseline="0" dirty="0" err="1"/>
              <a:t>as</a:t>
            </a:r>
            <a:r>
              <a:rPr lang="de-DE" b="0" baseline="0" dirty="0"/>
              <a:t> </a:t>
            </a:r>
            <a:r>
              <a:rPr lang="de-DE" b="0" baseline="0" dirty="0" err="1"/>
              <a:t>well</a:t>
            </a:r>
            <a:r>
              <a:rPr lang="de-DE" b="0" baseline="0" dirty="0"/>
              <a:t> </a:t>
            </a:r>
            <a:r>
              <a:rPr lang="de-DE" b="0" baseline="0" dirty="0" err="1"/>
              <a:t>as</a:t>
            </a:r>
            <a:r>
              <a:rPr lang="de-DE" b="0" baseline="0" dirty="0"/>
              <a:t> </a:t>
            </a:r>
            <a:r>
              <a:rPr lang="de-DE" b="0" baseline="0" dirty="0" err="1"/>
              <a:t>accepted</a:t>
            </a:r>
            <a:r>
              <a:rPr lang="de-DE" b="0" baseline="0" dirty="0"/>
              <a:t> </a:t>
            </a:r>
            <a:r>
              <a:rPr lang="de-DE" b="0" baseline="0" dirty="0" err="1"/>
              <a:t>by</a:t>
            </a:r>
            <a:r>
              <a:rPr lang="de-DE" b="0" baseline="0" dirty="0"/>
              <a:t> all</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baseline="0" dirty="0"/>
              <a:t>In </a:t>
            </a:r>
            <a:r>
              <a:rPr lang="de-DE" b="0" baseline="0" dirty="0" err="1"/>
              <a:t>general</a:t>
            </a:r>
            <a:r>
              <a:rPr lang="de-DE" b="0" baseline="0" dirty="0"/>
              <a:t>, </a:t>
            </a:r>
            <a:r>
              <a:rPr lang="de-DE" b="0" baseline="0" dirty="0" err="1"/>
              <a:t>the</a:t>
            </a:r>
            <a:r>
              <a:rPr lang="de-DE" b="0" baseline="0" dirty="0"/>
              <a:t> </a:t>
            </a:r>
            <a:r>
              <a:rPr lang="de-DE" b="0" baseline="0" dirty="0" err="1"/>
              <a:t>impulse</a:t>
            </a:r>
            <a:r>
              <a:rPr lang="de-DE" b="0" baseline="0" dirty="0"/>
              <a:t> </a:t>
            </a:r>
            <a:r>
              <a:rPr lang="de-DE" b="0" baseline="0" dirty="0" err="1"/>
              <a:t>for</a:t>
            </a:r>
            <a:r>
              <a:rPr lang="de-DE" b="0" baseline="0" dirty="0"/>
              <a:t> </a:t>
            </a:r>
            <a:r>
              <a:rPr lang="de-DE" b="0" baseline="0" dirty="0" err="1"/>
              <a:t>updating</a:t>
            </a:r>
            <a:r>
              <a:rPr lang="de-DE" b="0" baseline="0" dirty="0"/>
              <a:t>/</a:t>
            </a:r>
            <a:r>
              <a:rPr lang="de-DE" b="0" baseline="0" dirty="0" err="1"/>
              <a:t>changing</a:t>
            </a:r>
            <a:r>
              <a:rPr lang="de-DE" b="0" baseline="0" dirty="0"/>
              <a:t>/</a:t>
            </a:r>
            <a:r>
              <a:rPr lang="de-DE" b="0" baseline="0" dirty="0" err="1"/>
              <a:t>developing</a:t>
            </a:r>
            <a:r>
              <a:rPr lang="de-DE" b="0" baseline="0" dirty="0"/>
              <a:t> </a:t>
            </a:r>
            <a:r>
              <a:rPr lang="de-DE" b="0" baseline="0" dirty="0" err="1"/>
              <a:t>occupations</a:t>
            </a:r>
            <a:r>
              <a:rPr lang="de-DE" b="0" baseline="0" dirty="0"/>
              <a:t> and </a:t>
            </a:r>
            <a:r>
              <a:rPr lang="de-DE" b="0" baseline="0" dirty="0" err="1"/>
              <a:t>the</a:t>
            </a:r>
            <a:r>
              <a:rPr lang="de-DE" b="0" baseline="0" dirty="0"/>
              <a:t> </a:t>
            </a:r>
            <a:r>
              <a:rPr lang="de-DE" b="0" baseline="0" dirty="0" err="1"/>
              <a:t>respective</a:t>
            </a:r>
            <a:r>
              <a:rPr lang="de-DE" b="0" baseline="0" dirty="0"/>
              <a:t> Dual VET </a:t>
            </a:r>
            <a:r>
              <a:rPr lang="de-DE" b="0" baseline="0" dirty="0" err="1"/>
              <a:t>standards</a:t>
            </a:r>
            <a:r>
              <a:rPr lang="de-DE" b="0" baseline="0" dirty="0"/>
              <a:t> </a:t>
            </a:r>
            <a:r>
              <a:rPr lang="de-DE" b="0" baseline="0" dirty="0" err="1"/>
              <a:t>comes</a:t>
            </a:r>
            <a:r>
              <a:rPr lang="de-DE" b="0" baseline="0" dirty="0"/>
              <a:t> </a:t>
            </a:r>
            <a:r>
              <a:rPr lang="de-DE" b="0" baseline="0" dirty="0" err="1"/>
              <a:t>from</a:t>
            </a:r>
            <a:r>
              <a:rPr lang="de-DE" b="0" baseline="0" dirty="0"/>
              <a:t> </a:t>
            </a:r>
            <a:r>
              <a:rPr lang="de-DE" b="0" baseline="0" dirty="0" err="1"/>
              <a:t>companies</a:t>
            </a:r>
            <a:endParaRPr lang="de-DE" b="0" baseline="0"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aseline="0" dirty="0"/>
              <a:t>Through </a:t>
            </a:r>
            <a:r>
              <a:rPr lang="de-DE" sz="1200" baseline="0" dirty="0" err="1"/>
              <a:t>this</a:t>
            </a:r>
            <a:r>
              <a:rPr lang="de-DE" sz="1200" baseline="0" dirty="0"/>
              <a:t> </a:t>
            </a:r>
            <a:r>
              <a:rPr lang="de-DE" sz="1200" baseline="0" dirty="0" err="1"/>
              <a:t>highly</a:t>
            </a:r>
            <a:r>
              <a:rPr lang="de-DE" sz="1200" baseline="0" dirty="0"/>
              <a:t> </a:t>
            </a:r>
            <a:r>
              <a:rPr lang="de-DE" sz="1200" baseline="0" dirty="0" err="1"/>
              <a:t>formalized</a:t>
            </a:r>
            <a:r>
              <a:rPr lang="de-DE" sz="1200" baseline="0" dirty="0"/>
              <a:t> </a:t>
            </a:r>
            <a:r>
              <a:rPr lang="de-DE" sz="1200" baseline="0" dirty="0" err="1"/>
              <a:t>process</a:t>
            </a:r>
            <a:r>
              <a:rPr lang="de-DE" sz="1200" baseline="0" dirty="0"/>
              <a:t>, a </a:t>
            </a:r>
            <a:r>
              <a:rPr lang="de-DE" sz="1200" baseline="0" dirty="0" err="1"/>
              <a:t>continuous</a:t>
            </a:r>
            <a:r>
              <a:rPr lang="de-DE" sz="1200" baseline="0" dirty="0"/>
              <a:t> </a:t>
            </a:r>
            <a:r>
              <a:rPr lang="de-DE" sz="1200" baseline="0" dirty="0" err="1"/>
              <a:t>cycle</a:t>
            </a:r>
            <a:r>
              <a:rPr lang="de-DE" sz="1200" baseline="0" dirty="0"/>
              <a:t> </a:t>
            </a:r>
            <a:r>
              <a:rPr lang="de-DE" sz="1200" baseline="0" dirty="0" err="1"/>
              <a:t>of</a:t>
            </a:r>
            <a:r>
              <a:rPr lang="de-DE" sz="1200" baseline="0" dirty="0"/>
              <a:t> </a:t>
            </a:r>
            <a:r>
              <a:rPr lang="de-DE" sz="1200" baseline="0" dirty="0" err="1"/>
              <a:t>demand</a:t>
            </a:r>
            <a:r>
              <a:rPr lang="de-DE" sz="1200" baseline="0" dirty="0"/>
              <a:t>, </a:t>
            </a:r>
            <a:r>
              <a:rPr lang="de-DE" sz="1200" baseline="0" dirty="0" err="1"/>
              <a:t>updating</a:t>
            </a:r>
            <a:r>
              <a:rPr lang="de-DE" sz="1200" baseline="0" dirty="0"/>
              <a:t>/</a:t>
            </a:r>
            <a:r>
              <a:rPr lang="de-DE" sz="1200" baseline="0" dirty="0" err="1"/>
              <a:t>development</a:t>
            </a:r>
            <a:r>
              <a:rPr lang="de-DE" sz="1200" baseline="0" dirty="0"/>
              <a:t> and </a:t>
            </a:r>
            <a:r>
              <a:rPr lang="de-DE" sz="1200" baseline="0" dirty="0" err="1"/>
              <a:t>implementation</a:t>
            </a:r>
            <a:r>
              <a:rPr lang="de-DE" sz="1200" baseline="0" dirty="0"/>
              <a:t> </a:t>
            </a:r>
            <a:r>
              <a:rPr lang="de-DE" sz="1200" baseline="0" dirty="0" err="1"/>
              <a:t>is</a:t>
            </a:r>
            <a:r>
              <a:rPr lang="de-DE" sz="1200" baseline="0" dirty="0"/>
              <a:t> </a:t>
            </a:r>
            <a:r>
              <a:rPr lang="de-DE" sz="1200" baseline="0" dirty="0" err="1"/>
              <a:t>maintained</a:t>
            </a:r>
            <a:r>
              <a:rPr lang="de-DE" sz="1200" baseline="0" dirty="0"/>
              <a:t>, </a:t>
            </a:r>
            <a:r>
              <a:rPr lang="de-DE" sz="1200" baseline="0" dirty="0" err="1"/>
              <a:t>which</a:t>
            </a:r>
            <a:r>
              <a:rPr lang="de-DE" sz="1200" baseline="0" dirty="0"/>
              <a:t> </a:t>
            </a:r>
            <a:r>
              <a:rPr lang="de-DE" sz="1200" baseline="0" dirty="0" err="1"/>
              <a:t>keeps</a:t>
            </a:r>
            <a:r>
              <a:rPr lang="de-DE" sz="1200" baseline="0" dirty="0"/>
              <a:t> Dual VET </a:t>
            </a:r>
            <a:r>
              <a:rPr lang="de-DE" sz="1200" baseline="0" dirty="0" err="1"/>
              <a:t>standards</a:t>
            </a:r>
            <a:r>
              <a:rPr lang="de-DE" sz="1200" baseline="0" dirty="0"/>
              <a:t> </a:t>
            </a:r>
            <a:r>
              <a:rPr lang="de-DE" sz="1200" baseline="0" dirty="0" err="1"/>
              <a:t>close</a:t>
            </a:r>
            <a:r>
              <a:rPr lang="de-DE" sz="1200" baseline="0" dirty="0"/>
              <a:t> </a:t>
            </a:r>
            <a:r>
              <a:rPr lang="de-DE" sz="1200" baseline="0" dirty="0" err="1"/>
              <a:t>to</a:t>
            </a:r>
            <a:r>
              <a:rPr lang="de-DE" sz="1200" baseline="0" dirty="0"/>
              <a:t> </a:t>
            </a:r>
            <a:r>
              <a:rPr lang="de-DE" sz="1200" baseline="0" dirty="0" err="1"/>
              <a:t>the</a:t>
            </a:r>
            <a:r>
              <a:rPr lang="de-DE" sz="1200" baseline="0" dirty="0"/>
              <a:t> </a:t>
            </a:r>
            <a:r>
              <a:rPr lang="de-DE" sz="1200" baseline="0" dirty="0" err="1"/>
              <a:t>world</a:t>
            </a:r>
            <a:r>
              <a:rPr lang="de-DE" sz="1200" baseline="0" dirty="0"/>
              <a:t> </a:t>
            </a:r>
            <a:r>
              <a:rPr lang="de-DE" sz="1200" baseline="0" dirty="0" err="1"/>
              <a:t>of</a:t>
            </a:r>
            <a:r>
              <a:rPr lang="de-DE" sz="1200" baseline="0" dirty="0"/>
              <a:t> </a:t>
            </a:r>
            <a:r>
              <a:rPr lang="de-DE" sz="1200" baseline="0" dirty="0" err="1"/>
              <a:t>work</a:t>
            </a:r>
            <a:r>
              <a:rPr lang="de-DE" sz="1200" baseline="0" dirty="0"/>
              <a: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15</a:t>
            </a:fld>
            <a:endParaRPr lang="de-DE"/>
          </a:p>
        </p:txBody>
      </p:sp>
    </p:spTree>
    <p:extLst>
      <p:ext uri="{BB962C8B-B14F-4D97-AF65-F5344CB8AC3E}">
        <p14:creationId xmlns:p14="http://schemas.microsoft.com/office/powerpoint/2010/main" val="24436804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FontTx/>
              <a:buNone/>
            </a:pPr>
            <a:r>
              <a:rPr lang="de-DE" b="1" baseline="0" dirty="0"/>
              <a:t>Messages</a:t>
            </a:r>
          </a:p>
          <a:p>
            <a:endParaRPr lang="de-DE" b="1" dirty="0"/>
          </a:p>
          <a:p>
            <a:pPr marL="171450" indent="-171450">
              <a:buFont typeface="Arial" panose="020B0604020202020204" pitchFamily="34" charset="0"/>
              <a:buChar char="•"/>
            </a:pPr>
            <a:r>
              <a:rPr lang="de-DE" b="0" baseline="0" dirty="0"/>
              <a:t>Dual VET </a:t>
            </a:r>
            <a:r>
              <a:rPr lang="de-DE" b="0" baseline="0" dirty="0" err="1"/>
              <a:t>standards</a:t>
            </a:r>
            <a:r>
              <a:rPr lang="de-DE" b="0" baseline="0" dirty="0"/>
              <a:t> </a:t>
            </a:r>
            <a:r>
              <a:rPr lang="de-DE" b="0" baseline="0" dirty="0" err="1"/>
              <a:t>for</a:t>
            </a:r>
            <a:r>
              <a:rPr lang="de-DE" b="0" baseline="0" dirty="0"/>
              <a:t> </a:t>
            </a:r>
            <a:r>
              <a:rPr lang="de-DE" b="0" baseline="0" dirty="0" err="1"/>
              <a:t>each</a:t>
            </a:r>
            <a:r>
              <a:rPr lang="de-DE" b="0" baseline="0" dirty="0"/>
              <a:t> </a:t>
            </a:r>
            <a:r>
              <a:rPr lang="de-DE" b="0" baseline="0" dirty="0" err="1"/>
              <a:t>occupation</a:t>
            </a:r>
            <a:r>
              <a:rPr lang="de-DE" b="0" baseline="0" dirty="0"/>
              <a:t> </a:t>
            </a:r>
            <a:r>
              <a:rPr lang="de-DE" b="0" baseline="0" dirty="0" err="1"/>
              <a:t>are</a:t>
            </a:r>
            <a:r>
              <a:rPr lang="de-DE" b="0" baseline="0" dirty="0"/>
              <a:t> </a:t>
            </a:r>
            <a:r>
              <a:rPr lang="de-DE" b="0" baseline="0" dirty="0" err="1"/>
              <a:t>composed</a:t>
            </a:r>
            <a:r>
              <a:rPr lang="de-DE" b="0" baseline="0" dirty="0"/>
              <a:t> </a:t>
            </a:r>
            <a:r>
              <a:rPr lang="de-DE" b="0" baseline="0" dirty="0" err="1"/>
              <a:t>of</a:t>
            </a:r>
            <a:r>
              <a:rPr lang="de-DE" b="0" baseline="0" dirty="0"/>
              <a:t> </a:t>
            </a:r>
            <a:r>
              <a:rPr lang="de-DE" b="0" baseline="0" dirty="0" err="1"/>
              <a:t>standards</a:t>
            </a:r>
            <a:r>
              <a:rPr lang="de-DE" b="0" baseline="0" dirty="0"/>
              <a:t> </a:t>
            </a:r>
            <a:r>
              <a:rPr lang="de-DE" b="0" baseline="0" dirty="0" err="1"/>
              <a:t>guiding</a:t>
            </a:r>
            <a:r>
              <a:rPr lang="de-DE" b="0" baseline="0" dirty="0"/>
              <a:t> VET </a:t>
            </a:r>
            <a:r>
              <a:rPr lang="de-DE" b="0" baseline="0" dirty="0" err="1"/>
              <a:t>delivery</a:t>
            </a:r>
            <a:r>
              <a:rPr lang="de-DE" b="0" baseline="0" dirty="0"/>
              <a:t> in </a:t>
            </a:r>
            <a:r>
              <a:rPr lang="de-DE" b="0" baseline="0" dirty="0" err="1"/>
              <a:t>both</a:t>
            </a:r>
            <a:r>
              <a:rPr lang="de-DE" b="0" baseline="0" dirty="0"/>
              <a:t> </a:t>
            </a:r>
            <a:r>
              <a:rPr lang="de-DE" b="0" baseline="0" dirty="0" err="1"/>
              <a:t>learning</a:t>
            </a:r>
            <a:r>
              <a:rPr lang="de-DE" b="0" baseline="0" dirty="0"/>
              <a:t> </a:t>
            </a:r>
            <a:r>
              <a:rPr lang="de-DE" b="0" baseline="0" dirty="0" err="1"/>
              <a:t>venues</a:t>
            </a:r>
            <a:endParaRPr lang="de-DE" b="0" baseline="0" dirty="0"/>
          </a:p>
          <a:p>
            <a:pPr marL="171450" indent="-171450">
              <a:buFont typeface="Arial" panose="020B0604020202020204" pitchFamily="34" charset="0"/>
              <a:buChar char="•"/>
            </a:pPr>
            <a:r>
              <a:rPr lang="de-DE" b="0" baseline="0" dirty="0"/>
              <a:t>Dual VET </a:t>
            </a:r>
            <a:r>
              <a:rPr lang="de-DE" b="0" baseline="0" dirty="0" err="1"/>
              <a:t>standards</a:t>
            </a:r>
            <a:r>
              <a:rPr lang="de-DE" b="0" baseline="0" dirty="0"/>
              <a:t> </a:t>
            </a:r>
            <a:r>
              <a:rPr lang="de-DE" b="0" baseline="0" dirty="0" err="1"/>
              <a:t>formalize</a:t>
            </a:r>
            <a:r>
              <a:rPr lang="de-DE" b="0" baseline="0" dirty="0"/>
              <a:t> an </a:t>
            </a:r>
            <a:r>
              <a:rPr lang="de-DE" b="0" u="sng" baseline="0" dirty="0" err="1"/>
              <a:t>already</a:t>
            </a:r>
            <a:r>
              <a:rPr lang="de-DE" b="0" u="sng" baseline="0" dirty="0"/>
              <a:t> </a:t>
            </a:r>
            <a:r>
              <a:rPr lang="de-DE" b="0" u="sng" baseline="0" dirty="0" err="1"/>
              <a:t>accomplished</a:t>
            </a:r>
            <a:r>
              <a:rPr lang="de-DE" b="0" u="sng" baseline="0" dirty="0"/>
              <a:t> </a:t>
            </a:r>
            <a:r>
              <a:rPr lang="de-DE" b="0" u="sng" baseline="0" dirty="0" err="1"/>
              <a:t>agreement</a:t>
            </a:r>
            <a:r>
              <a:rPr lang="de-DE" b="0" u="sng" baseline="0" dirty="0"/>
              <a:t> </a:t>
            </a:r>
            <a:r>
              <a:rPr lang="de-DE" b="0" baseline="0" dirty="0" err="1"/>
              <a:t>among</a:t>
            </a:r>
            <a:r>
              <a:rPr lang="de-DE" b="0" baseline="0" dirty="0"/>
              <a:t> all relevant </a:t>
            </a:r>
            <a:r>
              <a:rPr lang="de-DE" b="0" baseline="0" dirty="0" err="1"/>
              <a:t>stakeholders</a:t>
            </a:r>
            <a:r>
              <a:rPr lang="de-DE" b="0" baseline="0" dirty="0"/>
              <a:t> on </a:t>
            </a:r>
            <a:r>
              <a:rPr lang="de-DE" b="0" baseline="0" dirty="0" err="1"/>
              <a:t>the</a:t>
            </a:r>
            <a:r>
              <a:rPr lang="de-DE" b="0" baseline="0" dirty="0"/>
              <a:t> </a:t>
            </a:r>
            <a:r>
              <a:rPr lang="de-DE" b="0" baseline="0" dirty="0" err="1"/>
              <a:t>standards</a:t>
            </a:r>
            <a:r>
              <a:rPr lang="de-DE" b="0" baseline="0" dirty="0"/>
              <a:t> </a:t>
            </a:r>
            <a:r>
              <a:rPr lang="de-DE" b="0" baseline="0" dirty="0" err="1"/>
              <a:t>which</a:t>
            </a:r>
            <a:r>
              <a:rPr lang="de-DE" b="0" baseline="0" dirty="0"/>
              <a:t> </a:t>
            </a:r>
            <a:r>
              <a:rPr lang="de-DE" b="0" baseline="0" dirty="0" err="1"/>
              <a:t>should</a:t>
            </a:r>
            <a:r>
              <a:rPr lang="de-DE" b="0" baseline="0" dirty="0"/>
              <a:t> </a:t>
            </a:r>
            <a:r>
              <a:rPr lang="de-DE" b="0" baseline="0" dirty="0" err="1"/>
              <a:t>guide</a:t>
            </a:r>
            <a:r>
              <a:rPr lang="de-DE" b="0" baseline="0" dirty="0"/>
              <a:t> Dual VET, </a:t>
            </a:r>
            <a:r>
              <a:rPr lang="de-DE" b="0" baseline="0" dirty="0" err="1"/>
              <a:t>hence</a:t>
            </a:r>
            <a:r>
              <a:rPr lang="de-DE" b="0" baseline="0" dirty="0"/>
              <a:t> </a:t>
            </a:r>
            <a:r>
              <a:rPr lang="de-DE" b="0" baseline="0" dirty="0" err="1"/>
              <a:t>are</a:t>
            </a:r>
            <a:r>
              <a:rPr lang="de-DE" b="0" baseline="0" dirty="0"/>
              <a:t> not </a:t>
            </a:r>
            <a:r>
              <a:rPr lang="de-DE" b="0" baseline="0" dirty="0" err="1"/>
              <a:t>simply</a:t>
            </a:r>
            <a:r>
              <a:rPr lang="de-DE" b="0" baseline="0" dirty="0"/>
              <a:t> </a:t>
            </a:r>
            <a:r>
              <a:rPr lang="de-DE" b="0" baseline="0" dirty="0" err="1"/>
              <a:t>imposed</a:t>
            </a:r>
            <a:r>
              <a:rPr lang="de-DE" b="0" baseline="0" dirty="0"/>
              <a:t> </a:t>
            </a:r>
            <a:r>
              <a:rPr lang="de-DE" b="0" baseline="0" dirty="0" err="1"/>
              <a:t>from</a:t>
            </a:r>
            <a:r>
              <a:rPr lang="de-DE" b="0" baseline="0" dirty="0"/>
              <a:t> </a:t>
            </a:r>
            <a:r>
              <a:rPr lang="de-DE" b="0" baseline="0" dirty="0" err="1"/>
              <a:t>above</a:t>
            </a:r>
            <a:r>
              <a:rPr lang="de-DE" b="0" baseline="0" dirty="0"/>
              <a:t>, but, </a:t>
            </a:r>
            <a:r>
              <a:rPr lang="de-DE" b="0" baseline="0" dirty="0" err="1"/>
              <a:t>when</a:t>
            </a:r>
            <a:r>
              <a:rPr lang="de-DE" b="0" baseline="0" dirty="0"/>
              <a:t> </a:t>
            </a:r>
            <a:r>
              <a:rPr lang="de-DE" b="0" baseline="0" dirty="0" err="1"/>
              <a:t>finally</a:t>
            </a:r>
            <a:r>
              <a:rPr lang="de-DE" b="0" baseline="0" dirty="0"/>
              <a:t> </a:t>
            </a:r>
            <a:r>
              <a:rPr lang="de-DE" b="0" baseline="0" dirty="0" err="1"/>
              <a:t>promulgated</a:t>
            </a:r>
            <a:r>
              <a:rPr lang="de-DE" b="0" baseline="0" dirty="0"/>
              <a:t>, </a:t>
            </a:r>
            <a:r>
              <a:rPr lang="de-DE" b="0" baseline="0" dirty="0" err="1"/>
              <a:t>are</a:t>
            </a:r>
            <a:r>
              <a:rPr lang="de-DE" b="0" baseline="0" dirty="0"/>
              <a:t> </a:t>
            </a:r>
            <a:r>
              <a:rPr lang="de-DE" b="0" baseline="0" dirty="0" err="1"/>
              <a:t>already</a:t>
            </a:r>
            <a:r>
              <a:rPr lang="de-DE" b="0" baseline="0" dirty="0"/>
              <a:t> </a:t>
            </a:r>
            <a:r>
              <a:rPr lang="de-DE" b="0" baseline="0" dirty="0" err="1"/>
              <a:t>accepted</a:t>
            </a:r>
            <a:r>
              <a:rPr lang="de-DE" b="0" baseline="0" dirty="0"/>
              <a:t> </a:t>
            </a:r>
            <a:r>
              <a:rPr lang="de-DE" b="0" baseline="0" dirty="0" err="1"/>
              <a:t>by</a:t>
            </a:r>
            <a:r>
              <a:rPr lang="de-DE" b="0" baseline="0" dirty="0"/>
              <a:t> </a:t>
            </a:r>
            <a:r>
              <a:rPr lang="de-DE" b="0" baseline="0" dirty="0" err="1"/>
              <a:t>those</a:t>
            </a:r>
            <a:r>
              <a:rPr lang="de-DE" b="0" baseline="0" dirty="0"/>
              <a:t> </a:t>
            </a:r>
            <a:r>
              <a:rPr lang="de-DE" b="0" baseline="0" dirty="0" err="1"/>
              <a:t>who</a:t>
            </a:r>
            <a:r>
              <a:rPr lang="de-DE" b="0" baseline="0" dirty="0"/>
              <a:t> </a:t>
            </a:r>
            <a:r>
              <a:rPr lang="de-DE" b="0" baseline="0" dirty="0" err="1"/>
              <a:t>implement</a:t>
            </a:r>
            <a:r>
              <a:rPr lang="de-DE" b="0" baseline="0" dirty="0"/>
              <a:t> and </a:t>
            </a:r>
            <a:r>
              <a:rPr lang="de-DE" b="0" baseline="0" dirty="0" err="1"/>
              <a:t>monitor</a:t>
            </a:r>
            <a:r>
              <a:rPr lang="de-DE" b="0" baseline="0" dirty="0"/>
              <a:t> </a:t>
            </a:r>
            <a:r>
              <a:rPr lang="de-DE" b="0" baseline="0" dirty="0" err="1"/>
              <a:t>these</a:t>
            </a:r>
            <a:r>
              <a:rPr lang="de-DE" b="0" baseline="0" dirty="0"/>
              <a:t> </a:t>
            </a:r>
            <a:r>
              <a:rPr lang="de-DE" b="0" baseline="0" dirty="0" err="1"/>
              <a:t>standards</a:t>
            </a:r>
            <a:r>
              <a:rPr lang="de-DE" b="0" baseline="0" dirty="0"/>
              <a:t> (</a:t>
            </a:r>
            <a:r>
              <a:rPr lang="de-DE" b="0" baseline="0" dirty="0" err="1"/>
              <a:t>most</a:t>
            </a:r>
            <a:r>
              <a:rPr lang="de-DE" b="0" baseline="0" dirty="0"/>
              <a:t> </a:t>
            </a:r>
            <a:r>
              <a:rPr lang="de-DE" b="0" baseline="0" dirty="0" err="1"/>
              <a:t>importantly</a:t>
            </a:r>
            <a:r>
              <a:rPr lang="de-DE" b="0" baseline="0" dirty="0"/>
              <a:t>, </a:t>
            </a:r>
            <a:r>
              <a:rPr lang="de-DE" b="0" baseline="0" dirty="0" err="1"/>
              <a:t>by</a:t>
            </a:r>
            <a:r>
              <a:rPr lang="de-DE" b="0" baseline="0" dirty="0"/>
              <a:t> </a:t>
            </a:r>
            <a:r>
              <a:rPr lang="de-DE" b="0" baseline="0" dirty="0" err="1"/>
              <a:t>the</a:t>
            </a:r>
            <a:r>
              <a:rPr lang="de-DE" b="0" baseline="0" dirty="0"/>
              <a:t> </a:t>
            </a:r>
            <a:r>
              <a:rPr lang="de-DE" b="0" baseline="0" dirty="0" err="1"/>
              <a:t>business</a:t>
            </a:r>
            <a:r>
              <a:rPr lang="de-DE" b="0" baseline="0" dirty="0"/>
              <a:t> </a:t>
            </a:r>
            <a:r>
              <a:rPr lang="de-DE" b="0" baseline="0" dirty="0" err="1"/>
              <a:t>community</a:t>
            </a:r>
            <a:r>
              <a:rPr lang="de-DE" b="0" baseline="0" dirty="0"/>
              <a:t>) </a:t>
            </a:r>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16</a:t>
            </a:fld>
            <a:endParaRPr lang="de-DE"/>
          </a:p>
        </p:txBody>
      </p:sp>
    </p:spTree>
    <p:extLst>
      <p:ext uri="{BB962C8B-B14F-4D97-AF65-F5344CB8AC3E}">
        <p14:creationId xmlns:p14="http://schemas.microsoft.com/office/powerpoint/2010/main" val="24436804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b="1" dirty="0"/>
              <a:t>Messages</a:t>
            </a:r>
            <a:endParaRPr lang="de-DE" b="1" baseline="0" dirty="0"/>
          </a:p>
          <a:p>
            <a:endParaRPr lang="de-DE" b="1" dirty="0"/>
          </a:p>
          <a:p>
            <a:pPr marL="171450" indent="-171450">
              <a:buFont typeface="Arial" panose="020B0604020202020204" pitchFamily="34" charset="0"/>
              <a:buChar char="•"/>
            </a:pPr>
            <a:r>
              <a:rPr lang="de-DE" b="0" dirty="0"/>
              <a:t>Slide </a:t>
            </a:r>
            <a:r>
              <a:rPr lang="de-DE" b="0" dirty="0" err="1"/>
              <a:t>shows</a:t>
            </a:r>
            <a:r>
              <a:rPr lang="de-DE" b="0" dirty="0"/>
              <a:t> </a:t>
            </a:r>
            <a:r>
              <a:rPr lang="de-DE" b="0" dirty="0" err="1"/>
              <a:t>the</a:t>
            </a:r>
            <a:r>
              <a:rPr lang="de-DE" b="0" dirty="0"/>
              <a:t> legal </a:t>
            </a:r>
            <a:r>
              <a:rPr lang="de-DE" b="0" dirty="0" err="1"/>
              <a:t>framework</a:t>
            </a:r>
            <a:r>
              <a:rPr lang="de-DE" b="0" dirty="0"/>
              <a:t> </a:t>
            </a:r>
            <a:r>
              <a:rPr lang="de-DE" b="0" dirty="0" err="1"/>
              <a:t>of</a:t>
            </a:r>
            <a:r>
              <a:rPr lang="de-DE" b="0" baseline="0" dirty="0"/>
              <a:t> Dual VET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baseline="0" dirty="0"/>
              <a:t>The </a:t>
            </a:r>
            <a:r>
              <a:rPr lang="de-DE" b="0" baseline="0" dirty="0" err="1"/>
              <a:t>Vocational</a:t>
            </a:r>
            <a:r>
              <a:rPr lang="de-DE" b="0" baseline="0" dirty="0"/>
              <a:t> Training Act </a:t>
            </a:r>
            <a:r>
              <a:rPr lang="de-DE" b="0" baseline="0" dirty="0" err="1"/>
              <a:t>makes</a:t>
            </a:r>
            <a:r>
              <a:rPr lang="de-DE" b="0" baseline="0" dirty="0"/>
              <a:t> </a:t>
            </a:r>
            <a:r>
              <a:rPr lang="de-DE" b="0" baseline="0" dirty="0" err="1"/>
              <a:t>the</a:t>
            </a:r>
            <a:r>
              <a:rPr lang="de-DE" b="0" baseline="0" dirty="0"/>
              <a:t> </a:t>
            </a:r>
            <a:r>
              <a:rPr lang="de-DE" b="0" baseline="0" dirty="0" err="1"/>
              <a:t>core</a:t>
            </a:r>
            <a:r>
              <a:rPr lang="de-DE" b="0" baseline="0" dirty="0"/>
              <a:t> legal </a:t>
            </a:r>
            <a:r>
              <a:rPr lang="de-DE" b="0" baseline="0" dirty="0" err="1"/>
              <a:t>provisions</a:t>
            </a:r>
            <a:r>
              <a:rPr lang="de-DE" b="0" baseline="0" dirty="0"/>
              <a:t> </a:t>
            </a:r>
            <a:r>
              <a:rPr lang="de-DE" b="0" baseline="0" dirty="0" err="1"/>
              <a:t>for</a:t>
            </a:r>
            <a:r>
              <a:rPr lang="de-DE" b="0" baseline="0" dirty="0"/>
              <a:t> Dual VET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baseline="0" dirty="0" err="1"/>
              <a:t>However</a:t>
            </a:r>
            <a:r>
              <a:rPr lang="de-DE" b="0" baseline="0" dirty="0"/>
              <a:t>, </a:t>
            </a:r>
            <a:r>
              <a:rPr lang="de-DE" b="0" baseline="0" dirty="0" err="1"/>
              <a:t>there</a:t>
            </a:r>
            <a:r>
              <a:rPr lang="de-DE" b="0" baseline="0" dirty="0"/>
              <a:t> </a:t>
            </a:r>
            <a:r>
              <a:rPr lang="de-DE" b="0" baseline="0" dirty="0" err="1"/>
              <a:t>are</a:t>
            </a:r>
            <a:r>
              <a:rPr lang="de-DE" b="0" baseline="0" dirty="0"/>
              <a:t> also </a:t>
            </a:r>
            <a:r>
              <a:rPr lang="de-DE" b="0" baseline="0" dirty="0" err="1"/>
              <a:t>other</a:t>
            </a:r>
            <a:r>
              <a:rPr lang="de-DE" b="0" baseline="0" dirty="0"/>
              <a:t> Laws </a:t>
            </a:r>
            <a:r>
              <a:rPr lang="de-DE" b="0" baseline="0" dirty="0" err="1"/>
              <a:t>which</a:t>
            </a:r>
            <a:r>
              <a:rPr lang="de-DE" b="0" baseline="0" dirty="0"/>
              <a:t> </a:t>
            </a:r>
            <a:r>
              <a:rPr lang="de-DE" b="0" baseline="0" dirty="0" err="1"/>
              <a:t>regulate</a:t>
            </a:r>
            <a:r>
              <a:rPr lang="de-DE" b="0" baseline="0" dirty="0"/>
              <a:t> </a:t>
            </a:r>
            <a:r>
              <a:rPr lang="de-DE" b="0" baseline="0" dirty="0" err="1"/>
              <a:t>aspects</a:t>
            </a:r>
            <a:r>
              <a:rPr lang="de-DE" b="0" baseline="0" dirty="0"/>
              <a:t> </a:t>
            </a:r>
            <a:r>
              <a:rPr lang="de-DE" b="0" baseline="0" dirty="0" err="1"/>
              <a:t>of</a:t>
            </a:r>
            <a:r>
              <a:rPr lang="de-DE" b="0" baseline="0" dirty="0"/>
              <a:t> Dual VET, and </a:t>
            </a:r>
            <a:r>
              <a:rPr lang="de-DE" b="0" baseline="0" dirty="0" err="1"/>
              <a:t>which</a:t>
            </a:r>
            <a:r>
              <a:rPr lang="de-DE" b="0" baseline="0" dirty="0"/>
              <a:t> </a:t>
            </a:r>
            <a:r>
              <a:rPr lang="de-DE" b="0" baseline="0" dirty="0" err="1"/>
              <a:t>are</a:t>
            </a:r>
            <a:r>
              <a:rPr lang="de-DE" b="0" baseline="0" dirty="0"/>
              <a:t> </a:t>
            </a:r>
            <a:r>
              <a:rPr lang="de-DE" b="0" baseline="0" dirty="0" err="1"/>
              <a:t>to</a:t>
            </a:r>
            <a:r>
              <a:rPr lang="de-DE" b="0" baseline="0" dirty="0"/>
              <a:t> </a:t>
            </a:r>
            <a:r>
              <a:rPr lang="de-DE" b="0" baseline="0" dirty="0" err="1"/>
              <a:t>some</a:t>
            </a:r>
            <a:r>
              <a:rPr lang="de-DE" b="0" baseline="0" dirty="0"/>
              <a:t> </a:t>
            </a:r>
            <a:r>
              <a:rPr lang="de-DE" b="0" baseline="0" dirty="0" err="1"/>
              <a:t>extent</a:t>
            </a:r>
            <a:r>
              <a:rPr lang="de-DE" b="0" baseline="0" dirty="0"/>
              <a:t> </a:t>
            </a:r>
            <a:r>
              <a:rPr lang="de-DE" b="0" baseline="0" dirty="0" err="1"/>
              <a:t>coordinated</a:t>
            </a:r>
            <a:r>
              <a:rPr lang="de-DE" b="0" baseline="0" dirty="0"/>
              <a:t> and </a:t>
            </a:r>
            <a:r>
              <a:rPr lang="de-DE" b="0" baseline="0" dirty="0" err="1"/>
              <a:t>hence</a:t>
            </a:r>
            <a:r>
              <a:rPr lang="de-DE" b="0" baseline="0" dirty="0"/>
              <a:t> </a:t>
            </a:r>
            <a:r>
              <a:rPr lang="de-DE" b="0" baseline="0" dirty="0" err="1"/>
              <a:t>complementary</a:t>
            </a:r>
            <a:r>
              <a:rPr lang="de-DE" b="0" baseline="0" dirty="0"/>
              <a:t> </a:t>
            </a:r>
            <a:r>
              <a:rPr lang="de-DE" b="0" baseline="0" dirty="0" err="1"/>
              <a:t>with</a:t>
            </a:r>
            <a:r>
              <a:rPr lang="de-DE" b="0" baseline="0" dirty="0"/>
              <a:t> </a:t>
            </a:r>
            <a:r>
              <a:rPr lang="de-DE" b="0" baseline="0" dirty="0" err="1"/>
              <a:t>the</a:t>
            </a:r>
            <a:r>
              <a:rPr lang="de-DE" b="0" baseline="0" dirty="0"/>
              <a:t> </a:t>
            </a:r>
            <a:r>
              <a:rPr lang="de-DE" b="0" baseline="0" dirty="0" err="1"/>
              <a:t>Vocational</a:t>
            </a:r>
            <a:r>
              <a:rPr lang="de-DE" b="0" baseline="0" dirty="0"/>
              <a:t> Training Act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e-DE" b="0" baseline="0" dirty="0"/>
          </a:p>
          <a:p>
            <a:r>
              <a:rPr lang="en-US" b="1" dirty="0">
                <a:effectLst/>
              </a:rPr>
              <a:t>Basic Law for the Federal Republic of Germany - Article 12</a:t>
            </a:r>
            <a:br>
              <a:rPr lang="en-US" b="1" dirty="0">
                <a:effectLst/>
              </a:rPr>
            </a:br>
            <a:r>
              <a:rPr lang="en-US" b="1" dirty="0">
                <a:effectLst/>
              </a:rPr>
              <a:t>[Occupational freedom]</a:t>
            </a:r>
          </a:p>
          <a:p>
            <a:r>
              <a:rPr lang="en-US" dirty="0"/>
              <a:t>(1) All Germans shall have the right freely to choose their occupation or profession, their place of work and their place of training. The practice of an occupation or profession may be regulated by or pursuant to a law</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e-DE" b="0" baseline="0" dirty="0"/>
          </a:p>
        </p:txBody>
      </p:sp>
      <p:sp>
        <p:nvSpPr>
          <p:cNvPr id="4" name="Foliennummernplatzhalter 3"/>
          <p:cNvSpPr>
            <a:spLocks noGrp="1"/>
          </p:cNvSpPr>
          <p:nvPr>
            <p:ph type="sldNum" sz="quarter" idx="10"/>
          </p:nvPr>
        </p:nvSpPr>
        <p:spPr/>
        <p:txBody>
          <a:bodyPr/>
          <a:lstStyle/>
          <a:p>
            <a:fld id="{7F00E79B-7A3D-4728-8EAA-1040FFB33322}" type="slidenum">
              <a:rPr lang="de-DE" smtClean="0"/>
              <a:t>17</a:t>
            </a:fld>
            <a:endParaRPr lang="de-DE"/>
          </a:p>
        </p:txBody>
      </p:sp>
    </p:spTree>
    <p:extLst>
      <p:ext uri="{BB962C8B-B14F-4D97-AF65-F5344CB8AC3E}">
        <p14:creationId xmlns:p14="http://schemas.microsoft.com/office/powerpoint/2010/main" val="4991337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t>Messages</a:t>
            </a:r>
          </a:p>
          <a:p>
            <a:endParaRPr lang="de-DE" b="1"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baseline="0" dirty="0"/>
              <a:t>Summary and </a:t>
            </a:r>
            <a:r>
              <a:rPr lang="de-DE" b="0" baseline="0" dirty="0" err="1"/>
              <a:t>main</a:t>
            </a:r>
            <a:r>
              <a:rPr lang="de-DE" b="0" baseline="0" dirty="0"/>
              <a:t> </a:t>
            </a:r>
            <a:r>
              <a:rPr lang="de-DE" b="0" baseline="0" dirty="0" err="1"/>
              <a:t>messages</a:t>
            </a:r>
            <a:endParaRPr lang="de-DE" b="0" dirty="0"/>
          </a:p>
          <a:p>
            <a:endParaRPr lang="de-DE" b="1" dirty="0"/>
          </a:p>
        </p:txBody>
      </p:sp>
      <p:sp>
        <p:nvSpPr>
          <p:cNvPr id="4" name="Foliennummernplatzhalter 3"/>
          <p:cNvSpPr>
            <a:spLocks noGrp="1"/>
          </p:cNvSpPr>
          <p:nvPr>
            <p:ph type="sldNum" sz="quarter" idx="10"/>
          </p:nvPr>
        </p:nvSpPr>
        <p:spPr/>
        <p:txBody>
          <a:bodyPr/>
          <a:lstStyle/>
          <a:p>
            <a:fld id="{7F00E79B-7A3D-4728-8EAA-1040FFB33322}" type="slidenum">
              <a:rPr lang="de-DE" smtClean="0"/>
              <a:t>18</a:t>
            </a:fld>
            <a:endParaRPr lang="de-DE"/>
          </a:p>
        </p:txBody>
      </p:sp>
    </p:spTree>
    <p:extLst>
      <p:ext uri="{BB962C8B-B14F-4D97-AF65-F5344CB8AC3E}">
        <p14:creationId xmlns:p14="http://schemas.microsoft.com/office/powerpoint/2010/main" val="15559202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b="1" dirty="0">
                <a:solidFill>
                  <a:schemeClr val="tx1">
                    <a:lumMod val="65000"/>
                    <a:lumOff val="35000"/>
                  </a:schemeClr>
                </a:solidFill>
              </a:rPr>
              <a:t>Messages</a:t>
            </a:r>
          </a:p>
          <a:p>
            <a:pPr marL="0" marR="0" indent="0" algn="l" defTabSz="914400" rtl="0" eaLnBrk="1" fontAlgn="auto" latinLnBrk="0" hangingPunct="1">
              <a:lnSpc>
                <a:spcPct val="100000"/>
              </a:lnSpc>
              <a:spcBef>
                <a:spcPts val="0"/>
              </a:spcBef>
              <a:spcAft>
                <a:spcPts val="0"/>
              </a:spcAft>
              <a:buClrTx/>
              <a:buSzTx/>
              <a:buFontTx/>
              <a:buNone/>
              <a:tabLst/>
              <a:defRPr/>
            </a:pPr>
            <a:endParaRPr lang="de-DE" sz="1200" b="0" dirty="0">
              <a:solidFill>
                <a:schemeClr val="tx1">
                  <a:lumMod val="65000"/>
                  <a:lumOff val="35000"/>
                </a:schemeClr>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0" dirty="0">
                <a:solidFill>
                  <a:srgbClr val="FF0000"/>
                </a:solidFill>
              </a:rPr>
              <a:t>Summary </a:t>
            </a:r>
            <a:r>
              <a:rPr lang="de-DE" sz="1200" b="0" dirty="0" err="1">
                <a:solidFill>
                  <a:srgbClr val="FF0000"/>
                </a:solidFill>
              </a:rPr>
              <a:t>of</a:t>
            </a:r>
            <a:r>
              <a:rPr lang="de-DE" sz="1200" b="0" dirty="0">
                <a:solidFill>
                  <a:srgbClr val="FF0000"/>
                </a:solidFill>
              </a:rPr>
              <a:t> </a:t>
            </a:r>
            <a:r>
              <a:rPr lang="de-DE" sz="1200" b="0" dirty="0" err="1">
                <a:solidFill>
                  <a:srgbClr val="FF0000"/>
                </a:solidFill>
              </a:rPr>
              <a:t>stakeholders</a:t>
            </a:r>
            <a:r>
              <a:rPr lang="de-DE" sz="1200" b="0" dirty="0">
                <a:solidFill>
                  <a:srgbClr val="FF0000"/>
                </a:solidFill>
              </a:rPr>
              <a:t> and </a:t>
            </a:r>
            <a:r>
              <a:rPr lang="de-DE" sz="1200" b="0" dirty="0" err="1">
                <a:solidFill>
                  <a:srgbClr val="FF0000"/>
                </a:solidFill>
              </a:rPr>
              <a:t>their</a:t>
            </a:r>
            <a:r>
              <a:rPr lang="de-DE" sz="1200" b="0" baseline="0" dirty="0">
                <a:solidFill>
                  <a:srgbClr val="FF0000"/>
                </a:solidFill>
              </a:rPr>
              <a:t> </a:t>
            </a:r>
            <a:r>
              <a:rPr lang="de-DE" sz="1200" b="0" dirty="0" err="1">
                <a:solidFill>
                  <a:srgbClr val="FF0000"/>
                </a:solidFill>
              </a:rPr>
              <a:t>linkages</a:t>
            </a:r>
            <a:r>
              <a:rPr lang="de-DE" sz="1200" b="0" dirty="0">
                <a:solidFill>
                  <a:srgbClr val="FF0000"/>
                </a:solidFill>
              </a:rPr>
              <a:t> </a:t>
            </a:r>
            <a:r>
              <a:rPr lang="de-DE" sz="1200" b="0" dirty="0" err="1">
                <a:solidFill>
                  <a:srgbClr val="FF0000"/>
                </a:solidFill>
              </a:rPr>
              <a:t>adding</a:t>
            </a:r>
            <a:r>
              <a:rPr lang="de-DE" sz="1200" b="0" dirty="0">
                <a:solidFill>
                  <a:srgbClr val="FF0000"/>
                </a:solidFill>
              </a:rPr>
              <a:t> </a:t>
            </a:r>
            <a:r>
              <a:rPr lang="de-DE" sz="1200" b="0" dirty="0" err="1">
                <a:solidFill>
                  <a:srgbClr val="FF0000"/>
                </a:solidFill>
              </a:rPr>
              <a:t>up</a:t>
            </a:r>
            <a:r>
              <a:rPr lang="de-DE" sz="1200" b="0" baseline="0" dirty="0">
                <a:solidFill>
                  <a:srgbClr val="FF0000"/>
                </a:solidFill>
              </a:rPr>
              <a:t> </a:t>
            </a:r>
            <a:r>
              <a:rPr lang="de-DE" sz="1200" b="0" baseline="0" dirty="0" err="1">
                <a:solidFill>
                  <a:srgbClr val="FF0000"/>
                </a:solidFill>
              </a:rPr>
              <a:t>to</a:t>
            </a:r>
            <a:r>
              <a:rPr lang="de-DE" sz="1200" b="0" baseline="0" dirty="0">
                <a:solidFill>
                  <a:srgbClr val="FF0000"/>
                </a:solidFill>
              </a:rPr>
              <a:t> </a:t>
            </a:r>
            <a:r>
              <a:rPr lang="de-DE" sz="1200" b="0" baseline="0" dirty="0" err="1">
                <a:solidFill>
                  <a:srgbClr val="FF0000"/>
                </a:solidFill>
              </a:rPr>
              <a:t>the</a:t>
            </a:r>
            <a:r>
              <a:rPr lang="de-DE" sz="1200" b="0" baseline="0" dirty="0">
                <a:solidFill>
                  <a:srgbClr val="FF0000"/>
                </a:solidFill>
              </a:rPr>
              <a:t> „House </a:t>
            </a:r>
            <a:r>
              <a:rPr lang="de-DE" sz="1200" b="0" baseline="0" dirty="0" err="1">
                <a:solidFill>
                  <a:srgbClr val="FF0000"/>
                </a:solidFill>
              </a:rPr>
              <a:t>of</a:t>
            </a:r>
            <a:r>
              <a:rPr lang="de-DE" sz="1200" b="0" baseline="0" dirty="0">
                <a:solidFill>
                  <a:srgbClr val="FF0000"/>
                </a:solidFill>
              </a:rPr>
              <a:t> Dual VET“</a:t>
            </a:r>
            <a:endParaRPr lang="de-DE" sz="1200" b="0" dirty="0">
              <a:solidFill>
                <a:srgbClr val="FF0000"/>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0" dirty="0">
                <a:solidFill>
                  <a:schemeClr val="tx1">
                    <a:lumMod val="65000"/>
                    <a:lumOff val="35000"/>
                  </a:schemeClr>
                </a:solidFill>
              </a:rPr>
              <a:t>The Dual VET </a:t>
            </a:r>
            <a:r>
              <a:rPr lang="de-DE" sz="1200" b="0" dirty="0" err="1">
                <a:solidFill>
                  <a:schemeClr val="tx1">
                    <a:lumMod val="65000"/>
                    <a:lumOff val="35000"/>
                  </a:schemeClr>
                </a:solidFill>
              </a:rPr>
              <a:t>system</a:t>
            </a:r>
            <a:r>
              <a:rPr lang="de-DE" sz="1200" b="0" dirty="0">
                <a:solidFill>
                  <a:schemeClr val="tx1">
                    <a:lumMod val="65000"/>
                    <a:lumOff val="35000"/>
                  </a:schemeClr>
                </a:solidFill>
              </a:rPr>
              <a:t> </a:t>
            </a:r>
            <a:r>
              <a:rPr lang="de-DE" sz="1200" b="0" dirty="0" err="1">
                <a:solidFill>
                  <a:schemeClr val="tx1">
                    <a:lumMod val="65000"/>
                    <a:lumOff val="35000"/>
                  </a:schemeClr>
                </a:solidFill>
              </a:rPr>
              <a:t>manages</a:t>
            </a:r>
            <a:r>
              <a:rPr lang="de-DE" sz="1200" b="0" dirty="0">
                <a:solidFill>
                  <a:schemeClr val="tx1">
                    <a:lumMod val="65000"/>
                    <a:lumOff val="35000"/>
                  </a:schemeClr>
                </a:solidFill>
              </a:rPr>
              <a:t> </a:t>
            </a:r>
            <a:r>
              <a:rPr lang="de-DE" sz="1200" b="0" dirty="0" err="1">
                <a:solidFill>
                  <a:schemeClr val="tx1">
                    <a:lumMod val="65000"/>
                    <a:lumOff val="35000"/>
                  </a:schemeClr>
                </a:solidFill>
              </a:rPr>
              <a:t>to</a:t>
            </a:r>
            <a:r>
              <a:rPr lang="de-DE" sz="1200" b="0" dirty="0">
                <a:solidFill>
                  <a:schemeClr val="tx1">
                    <a:lumMod val="65000"/>
                    <a:lumOff val="35000"/>
                  </a:schemeClr>
                </a:solidFill>
              </a:rPr>
              <a:t> bring </a:t>
            </a:r>
            <a:r>
              <a:rPr lang="de-DE" sz="1200" b="0" dirty="0" err="1">
                <a:solidFill>
                  <a:schemeClr val="tx1">
                    <a:lumMod val="65000"/>
                    <a:lumOff val="35000"/>
                  </a:schemeClr>
                </a:solidFill>
              </a:rPr>
              <a:t>the</a:t>
            </a:r>
            <a:r>
              <a:rPr lang="de-DE" sz="1200" b="0" dirty="0">
                <a:solidFill>
                  <a:schemeClr val="tx1">
                    <a:lumMod val="65000"/>
                    <a:lumOff val="35000"/>
                  </a:schemeClr>
                </a:solidFill>
              </a:rPr>
              <a:t> </a:t>
            </a:r>
            <a:r>
              <a:rPr lang="de-DE" sz="1200" b="0" dirty="0" err="1">
                <a:solidFill>
                  <a:schemeClr val="tx1">
                    <a:lumMod val="65000"/>
                    <a:lumOff val="35000"/>
                  </a:schemeClr>
                </a:solidFill>
              </a:rPr>
              <a:t>worlds</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work</a:t>
            </a:r>
            <a:r>
              <a:rPr lang="de-DE" sz="1200" b="0" baseline="0" dirty="0">
                <a:solidFill>
                  <a:schemeClr val="tx1">
                    <a:lumMod val="65000"/>
                    <a:lumOff val="35000"/>
                  </a:schemeClr>
                </a:solidFill>
              </a:rPr>
              <a:t> and </a:t>
            </a:r>
            <a:r>
              <a:rPr lang="de-DE" sz="1200" b="0" baseline="0" dirty="0" err="1">
                <a:solidFill>
                  <a:schemeClr val="tx1">
                    <a:lumMod val="65000"/>
                    <a:lumOff val="35000"/>
                  </a:schemeClr>
                </a:solidFill>
              </a:rPr>
              <a:t>education</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under</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one</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roof</a:t>
            </a:r>
            <a:r>
              <a:rPr lang="de-DE" sz="1200" b="0" baseline="0" dirty="0">
                <a:solidFill>
                  <a:schemeClr val="tx1">
                    <a:lumMod val="65000"/>
                    <a:lumOff val="35000"/>
                  </a:schemeClr>
                </a:solidFill>
              </a:rPr>
              <a:t> and </a:t>
            </a:r>
            <a:r>
              <a:rPr lang="de-DE" sz="1200" b="0" baseline="0" dirty="0" err="1">
                <a:solidFill>
                  <a:schemeClr val="tx1">
                    <a:lumMod val="65000"/>
                    <a:lumOff val="35000"/>
                  </a:schemeClr>
                </a:solidFill>
              </a:rPr>
              <a:t>through</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this</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has</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proven</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again</a:t>
            </a:r>
            <a:r>
              <a:rPr lang="de-DE" sz="1200" b="0" baseline="0" dirty="0">
                <a:solidFill>
                  <a:schemeClr val="tx1">
                    <a:lumMod val="65000"/>
                    <a:lumOff val="35000"/>
                  </a:schemeClr>
                </a:solidFill>
              </a:rPr>
              <a:t> and </a:t>
            </a:r>
            <a:r>
              <a:rPr lang="de-DE" sz="1200" b="0" baseline="0" dirty="0" err="1">
                <a:solidFill>
                  <a:schemeClr val="tx1">
                    <a:lumMod val="65000"/>
                    <a:lumOff val="35000"/>
                  </a:schemeClr>
                </a:solidFill>
              </a:rPr>
              <a:t>again</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its</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capacity</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for</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modernizing</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itself</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according</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to</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the</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demands</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of</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economy</a:t>
            </a:r>
            <a:r>
              <a:rPr lang="de-DE" sz="1200" b="0" baseline="0" dirty="0">
                <a:solidFill>
                  <a:schemeClr val="tx1">
                    <a:lumMod val="65000"/>
                    <a:lumOff val="35000"/>
                  </a:schemeClr>
                </a:solidFill>
              </a:rPr>
              <a:t> and </a:t>
            </a:r>
            <a:r>
              <a:rPr lang="de-DE" sz="1200" b="0" baseline="0" dirty="0" err="1">
                <a:solidFill>
                  <a:schemeClr val="tx1">
                    <a:lumMod val="65000"/>
                    <a:lumOff val="35000"/>
                  </a:schemeClr>
                </a:solidFill>
              </a:rPr>
              <a:t>society</a:t>
            </a:r>
            <a:endParaRPr lang="de-DE" sz="1200" b="0" dirty="0">
              <a:solidFill>
                <a:schemeClr val="tx1">
                  <a:lumMod val="65000"/>
                  <a:lumOff val="35000"/>
                </a:schemeClr>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0" dirty="0">
                <a:solidFill>
                  <a:schemeClr val="tx1">
                    <a:lumMod val="65000"/>
                    <a:lumOff val="35000"/>
                  </a:schemeClr>
                </a:solidFill>
              </a:rPr>
              <a:t>The</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central</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actors</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of</a:t>
            </a:r>
            <a:r>
              <a:rPr lang="de-DE" sz="1200" b="0" baseline="0" dirty="0">
                <a:solidFill>
                  <a:schemeClr val="tx1">
                    <a:lumMod val="65000"/>
                    <a:lumOff val="35000"/>
                  </a:schemeClr>
                </a:solidFill>
              </a:rPr>
              <a:t> Dual VET </a:t>
            </a:r>
            <a:r>
              <a:rPr lang="de-DE" sz="1200" b="0" baseline="0" dirty="0" err="1">
                <a:solidFill>
                  <a:schemeClr val="tx1">
                    <a:lumMod val="65000"/>
                    <a:lumOff val="35000"/>
                  </a:schemeClr>
                </a:solidFill>
              </a:rPr>
              <a:t>are</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employer</a:t>
            </a:r>
            <a:r>
              <a:rPr lang="de-DE" sz="1200" b="0" baseline="0" dirty="0">
                <a:solidFill>
                  <a:schemeClr val="tx1">
                    <a:lumMod val="65000"/>
                    <a:lumOff val="35000"/>
                  </a:schemeClr>
                </a:solidFill>
              </a:rPr>
              <a:t> and </a:t>
            </a:r>
            <a:r>
              <a:rPr lang="de-DE" sz="1200" b="0" baseline="0" dirty="0" err="1">
                <a:solidFill>
                  <a:schemeClr val="tx1">
                    <a:lumMod val="65000"/>
                    <a:lumOff val="35000"/>
                  </a:schemeClr>
                </a:solidFill>
              </a:rPr>
              <a:t>trainee</a:t>
            </a:r>
            <a:endParaRPr lang="de-DE" sz="1200" b="0" dirty="0">
              <a:solidFill>
                <a:schemeClr val="tx1">
                  <a:lumMod val="65000"/>
                  <a:lumOff val="35000"/>
                </a:schemeClr>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0" dirty="0" err="1">
                <a:solidFill>
                  <a:schemeClr val="tx1">
                    <a:lumMod val="65000"/>
                    <a:lumOff val="35000"/>
                  </a:schemeClr>
                </a:solidFill>
              </a:rPr>
              <a:t>Government</a:t>
            </a:r>
            <a:r>
              <a:rPr lang="de-DE" sz="1200" b="0" baseline="0" dirty="0">
                <a:solidFill>
                  <a:schemeClr val="tx1">
                    <a:lumMod val="65000"/>
                    <a:lumOff val="35000"/>
                  </a:schemeClr>
                </a:solidFill>
              </a:rPr>
              <a:t> and </a:t>
            </a:r>
            <a:r>
              <a:rPr lang="de-DE" sz="1200" b="0" baseline="0" dirty="0" err="1">
                <a:solidFill>
                  <a:schemeClr val="tx1">
                    <a:lumMod val="65000"/>
                    <a:lumOff val="35000"/>
                  </a:schemeClr>
                </a:solidFill>
              </a:rPr>
              <a:t>industry</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share</a:t>
            </a:r>
            <a:r>
              <a:rPr lang="de-DE" sz="1200" b="0" baseline="0" dirty="0">
                <a:solidFill>
                  <a:schemeClr val="tx1">
                    <a:lumMod val="65000"/>
                    <a:lumOff val="35000"/>
                  </a:schemeClr>
                </a:solidFill>
              </a:rPr>
              <a:t> a </a:t>
            </a:r>
            <a:r>
              <a:rPr lang="de-DE" sz="1200" b="0" baseline="0" dirty="0" err="1">
                <a:solidFill>
                  <a:schemeClr val="tx1">
                    <a:lumMod val="65000"/>
                    <a:lumOff val="35000"/>
                  </a:schemeClr>
                </a:solidFill>
              </a:rPr>
              <a:t>role</a:t>
            </a:r>
            <a:r>
              <a:rPr lang="de-DE" sz="1200" b="0" baseline="0" dirty="0">
                <a:solidFill>
                  <a:schemeClr val="tx1">
                    <a:lumMod val="65000"/>
                    <a:lumOff val="35000"/>
                  </a:schemeClr>
                </a:solidFill>
              </a:rPr>
              <a:t> in VET </a:t>
            </a:r>
            <a:r>
              <a:rPr lang="de-DE" sz="1200" b="0" baseline="0" dirty="0" err="1">
                <a:solidFill>
                  <a:schemeClr val="tx1">
                    <a:lumMod val="65000"/>
                    <a:lumOff val="35000"/>
                  </a:schemeClr>
                </a:solidFill>
              </a:rPr>
              <a:t>delivery</a:t>
            </a:r>
            <a:endParaRPr lang="de-DE" sz="1200" b="0" baseline="0" dirty="0">
              <a:solidFill>
                <a:schemeClr val="tx1">
                  <a:lumMod val="65000"/>
                  <a:lumOff val="35000"/>
                </a:schemeClr>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0" baseline="0" dirty="0" err="1">
                <a:solidFill>
                  <a:schemeClr val="tx1">
                    <a:lumMod val="65000"/>
                    <a:lumOff val="35000"/>
                  </a:schemeClr>
                </a:solidFill>
              </a:rPr>
              <a:t>Government</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chambers</a:t>
            </a:r>
            <a:r>
              <a:rPr lang="de-DE" sz="1200" b="0" baseline="0" dirty="0">
                <a:solidFill>
                  <a:schemeClr val="tx1">
                    <a:lumMod val="65000"/>
                    <a:lumOff val="35000"/>
                  </a:schemeClr>
                </a:solidFill>
              </a:rPr>
              <a:t> and </a:t>
            </a:r>
            <a:r>
              <a:rPr lang="de-DE" sz="1200" b="0" baseline="0" dirty="0" err="1">
                <a:solidFill>
                  <a:schemeClr val="tx1">
                    <a:lumMod val="65000"/>
                    <a:lumOff val="35000"/>
                  </a:schemeClr>
                </a:solidFill>
              </a:rPr>
              <a:t>social</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partners</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provide</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the</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foundation</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for</a:t>
            </a:r>
            <a:r>
              <a:rPr lang="de-DE" sz="1200" b="0" baseline="0" dirty="0">
                <a:solidFill>
                  <a:schemeClr val="tx1">
                    <a:lumMod val="65000"/>
                    <a:lumOff val="35000"/>
                  </a:schemeClr>
                </a:solidFill>
              </a:rPr>
              <a:t> Dual VET</a:t>
            </a:r>
          </a:p>
          <a:p>
            <a:pPr defTabSz="947593">
              <a:defRPr/>
            </a:pPr>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19</a:t>
            </a:fld>
            <a:endParaRPr lang="de-DE"/>
          </a:p>
        </p:txBody>
      </p:sp>
    </p:spTree>
    <p:extLst>
      <p:ext uri="{BB962C8B-B14F-4D97-AF65-F5344CB8AC3E}">
        <p14:creationId xmlns:p14="http://schemas.microsoft.com/office/powerpoint/2010/main" val="2778519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2</a:t>
            </a:fld>
            <a:endParaRPr lang="de-DE"/>
          </a:p>
        </p:txBody>
      </p:sp>
    </p:spTree>
    <p:extLst>
      <p:ext uri="{BB962C8B-B14F-4D97-AF65-F5344CB8AC3E}">
        <p14:creationId xmlns:p14="http://schemas.microsoft.com/office/powerpoint/2010/main" val="19899641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t>Messages</a:t>
            </a:r>
          </a:p>
          <a:p>
            <a:endParaRPr lang="de-DE" b="1" dirty="0"/>
          </a:p>
          <a:p>
            <a:pPr marL="171450" indent="-171450">
              <a:buFont typeface="Arial" panose="020B0604020202020204" pitchFamily="34" charset="0"/>
              <a:buChar char="•"/>
            </a:pPr>
            <a:r>
              <a:rPr lang="de-DE" b="0" baseline="0" dirty="0"/>
              <a:t>Slide </a:t>
            </a:r>
            <a:r>
              <a:rPr lang="de-DE" b="0" baseline="0" dirty="0" err="1"/>
              <a:t>summarizes</a:t>
            </a:r>
            <a:r>
              <a:rPr lang="de-DE" b="0" baseline="0" dirty="0"/>
              <a:t> </a:t>
            </a:r>
            <a:r>
              <a:rPr lang="de-DE" b="0" baseline="0" dirty="0" err="1"/>
              <a:t>what</a:t>
            </a:r>
            <a:r>
              <a:rPr lang="de-DE" b="0" baseline="0" dirty="0"/>
              <a:t> </a:t>
            </a:r>
            <a:r>
              <a:rPr lang="de-DE" b="0" baseline="0" dirty="0" err="1"/>
              <a:t>each</a:t>
            </a:r>
            <a:r>
              <a:rPr lang="de-DE" b="0" baseline="0" dirty="0"/>
              <a:t> </a:t>
            </a:r>
            <a:r>
              <a:rPr lang="de-DE" b="0" baseline="0" dirty="0" err="1"/>
              <a:t>of</a:t>
            </a:r>
            <a:r>
              <a:rPr lang="de-DE" b="0" baseline="0" dirty="0"/>
              <a:t> </a:t>
            </a:r>
            <a:r>
              <a:rPr lang="de-DE" b="0" baseline="0" dirty="0" err="1"/>
              <a:t>the</a:t>
            </a:r>
            <a:r>
              <a:rPr lang="de-DE" b="0" baseline="0" dirty="0"/>
              <a:t> </a:t>
            </a:r>
            <a:r>
              <a:rPr lang="de-DE" b="0" baseline="0" dirty="0" err="1"/>
              <a:t>stakeholders</a:t>
            </a:r>
            <a:r>
              <a:rPr lang="de-DE" b="0" baseline="0" dirty="0"/>
              <a:t> </a:t>
            </a:r>
            <a:r>
              <a:rPr lang="de-DE" b="0" baseline="0" dirty="0" err="1"/>
              <a:t>gains</a:t>
            </a:r>
            <a:r>
              <a:rPr lang="de-DE" b="0" baseline="0" dirty="0"/>
              <a:t> </a:t>
            </a:r>
            <a:r>
              <a:rPr lang="de-DE" b="0" baseline="0" dirty="0" err="1"/>
              <a:t>from</a:t>
            </a:r>
            <a:r>
              <a:rPr lang="de-DE" b="0" baseline="0" dirty="0"/>
              <a:t> Dual VET</a:t>
            </a:r>
            <a:endParaRPr lang="de-DE" b="0" dirty="0"/>
          </a:p>
          <a:p>
            <a:pPr marL="171450" indent="-171450">
              <a:buFont typeface="Arial" panose="020B0604020202020204" pitchFamily="34" charset="0"/>
              <a:buChar char="•"/>
            </a:pPr>
            <a:r>
              <a:rPr lang="de-DE" dirty="0" err="1"/>
              <a:t>There</a:t>
            </a:r>
            <a:r>
              <a:rPr lang="de-DE" dirty="0"/>
              <a:t> </a:t>
            </a:r>
            <a:r>
              <a:rPr lang="de-DE" dirty="0" err="1"/>
              <a:t>is</a:t>
            </a:r>
            <a:r>
              <a:rPr lang="de-DE" dirty="0"/>
              <a:t> a „Triple </a:t>
            </a:r>
            <a:r>
              <a:rPr lang="de-DE" dirty="0" err="1"/>
              <a:t>Win</a:t>
            </a:r>
            <a:r>
              <a:rPr lang="de-DE" dirty="0"/>
              <a:t>“ </a:t>
            </a:r>
            <a:r>
              <a:rPr lang="de-DE" dirty="0" err="1"/>
              <a:t>of</a:t>
            </a:r>
            <a:r>
              <a:rPr lang="de-DE" dirty="0"/>
              <a:t> Dual VET</a:t>
            </a:r>
          </a:p>
          <a:p>
            <a:pPr marL="171450" indent="-171450">
              <a:buFont typeface="Arial" panose="020B0604020202020204" pitchFamily="34" charset="0"/>
              <a:buChar char="•"/>
            </a:pPr>
            <a:r>
              <a:rPr lang="de-DE" baseline="0" dirty="0"/>
              <a:t>Companies </a:t>
            </a:r>
            <a:r>
              <a:rPr lang="de-DE" baseline="0" dirty="0" err="1"/>
              <a:t>significantly</a:t>
            </a:r>
            <a:r>
              <a:rPr lang="de-DE" baseline="0" dirty="0"/>
              <a:t> </a:t>
            </a:r>
            <a:r>
              <a:rPr lang="de-DE" baseline="0" dirty="0" err="1"/>
              <a:t>benefit</a:t>
            </a:r>
            <a:r>
              <a:rPr lang="de-DE" baseline="0" dirty="0"/>
              <a:t> </a:t>
            </a:r>
            <a:r>
              <a:rPr lang="de-DE" baseline="0" dirty="0" err="1"/>
              <a:t>both</a:t>
            </a:r>
            <a:r>
              <a:rPr lang="de-DE" baseline="0" dirty="0"/>
              <a:t> in </a:t>
            </a:r>
            <a:r>
              <a:rPr lang="de-DE" baseline="0" dirty="0" err="1"/>
              <a:t>short</a:t>
            </a:r>
            <a:r>
              <a:rPr lang="de-DE" baseline="0" dirty="0"/>
              <a:t> and </a:t>
            </a:r>
            <a:r>
              <a:rPr lang="de-DE" baseline="0" dirty="0" err="1"/>
              <a:t>long</a:t>
            </a:r>
            <a:r>
              <a:rPr lang="de-DE" baseline="0" dirty="0"/>
              <a:t>-term</a:t>
            </a:r>
          </a:p>
          <a:p>
            <a:pPr marL="171450" indent="-171450">
              <a:buFont typeface="Arial" panose="020B0604020202020204" pitchFamily="34" charset="0"/>
              <a:buChar char="•"/>
            </a:pPr>
            <a:r>
              <a:rPr lang="de-DE" sz="1200" dirty="0" err="1">
                <a:solidFill>
                  <a:schemeClr val="tx1">
                    <a:lumMod val="65000"/>
                    <a:lumOff val="35000"/>
                  </a:schemeClr>
                </a:solidFill>
              </a:rPr>
              <a:t>Matching</a:t>
            </a:r>
            <a:r>
              <a:rPr lang="de-DE" sz="1200" dirty="0">
                <a:solidFill>
                  <a:schemeClr val="tx1">
                    <a:lumMod val="65000"/>
                    <a:lumOff val="35000"/>
                  </a:schemeClr>
                </a:solidFill>
              </a:rPr>
              <a:t> </a:t>
            </a:r>
            <a:r>
              <a:rPr lang="de-DE" sz="1200" dirty="0" err="1">
                <a:solidFill>
                  <a:schemeClr val="tx1">
                    <a:lumMod val="65000"/>
                    <a:lumOff val="35000"/>
                  </a:schemeClr>
                </a:solidFill>
              </a:rPr>
              <a:t>of</a:t>
            </a:r>
            <a:r>
              <a:rPr lang="de-DE" sz="1200" dirty="0">
                <a:solidFill>
                  <a:schemeClr val="tx1">
                    <a:lumMod val="65000"/>
                    <a:lumOff val="35000"/>
                  </a:schemeClr>
                </a:solidFill>
              </a:rPr>
              <a:t> </a:t>
            </a:r>
            <a:r>
              <a:rPr lang="de-DE" sz="1200" dirty="0" err="1">
                <a:solidFill>
                  <a:schemeClr val="tx1">
                    <a:lumMod val="65000"/>
                    <a:lumOff val="35000"/>
                  </a:schemeClr>
                </a:solidFill>
              </a:rPr>
              <a:t>training</a:t>
            </a:r>
            <a:r>
              <a:rPr lang="de-DE" sz="1200" dirty="0">
                <a:solidFill>
                  <a:schemeClr val="tx1">
                    <a:lumMod val="65000"/>
                    <a:lumOff val="35000"/>
                  </a:schemeClr>
                </a:solidFill>
              </a:rPr>
              <a:t> </a:t>
            </a:r>
            <a:r>
              <a:rPr lang="de-DE" sz="1200" dirty="0" err="1">
                <a:solidFill>
                  <a:schemeClr val="tx1">
                    <a:lumMod val="65000"/>
                    <a:lumOff val="35000"/>
                  </a:schemeClr>
                </a:solidFill>
              </a:rPr>
              <a:t>market</a:t>
            </a:r>
            <a:r>
              <a:rPr lang="de-DE" sz="1200" dirty="0">
                <a:solidFill>
                  <a:schemeClr val="tx1">
                    <a:lumMod val="65000"/>
                    <a:lumOff val="35000"/>
                  </a:schemeClr>
                </a:solidFill>
              </a:rPr>
              <a:t> </a:t>
            </a:r>
            <a:r>
              <a:rPr lang="de-DE" sz="1200" dirty="0" err="1">
                <a:solidFill>
                  <a:schemeClr val="tx1">
                    <a:lumMod val="65000"/>
                    <a:lumOff val="35000"/>
                  </a:schemeClr>
                </a:solidFill>
              </a:rPr>
              <a:t>with</a:t>
            </a:r>
            <a:r>
              <a:rPr lang="de-DE" sz="1200" dirty="0">
                <a:solidFill>
                  <a:schemeClr val="tx1">
                    <a:lumMod val="65000"/>
                    <a:lumOff val="35000"/>
                  </a:schemeClr>
                </a:solidFill>
              </a:rPr>
              <a:t> </a:t>
            </a:r>
            <a:r>
              <a:rPr lang="de-DE" sz="1200" dirty="0" err="1">
                <a:solidFill>
                  <a:schemeClr val="tx1">
                    <a:lumMod val="65000"/>
                    <a:lumOff val="35000"/>
                  </a:schemeClr>
                </a:solidFill>
              </a:rPr>
              <a:t>labor</a:t>
            </a:r>
            <a:r>
              <a:rPr lang="de-DE" sz="1200" dirty="0">
                <a:solidFill>
                  <a:schemeClr val="tx1">
                    <a:lumMod val="65000"/>
                    <a:lumOff val="35000"/>
                  </a:schemeClr>
                </a:solidFill>
              </a:rPr>
              <a:t> </a:t>
            </a:r>
            <a:r>
              <a:rPr lang="de-DE" sz="1200" dirty="0" err="1">
                <a:solidFill>
                  <a:schemeClr val="tx1">
                    <a:lumMod val="65000"/>
                    <a:lumOff val="35000"/>
                  </a:schemeClr>
                </a:solidFill>
              </a:rPr>
              <a:t>market</a:t>
            </a:r>
            <a:r>
              <a:rPr lang="de-DE" sz="1200" dirty="0">
                <a:solidFill>
                  <a:schemeClr val="tx1">
                    <a:lumMod val="65000"/>
                    <a:lumOff val="35000"/>
                  </a:schemeClr>
                </a:solidFill>
              </a:rPr>
              <a:t> </a:t>
            </a:r>
            <a:r>
              <a:rPr lang="de-DE" sz="1200" dirty="0" err="1">
                <a:solidFill>
                  <a:schemeClr val="tx1">
                    <a:lumMod val="65000"/>
                    <a:lumOff val="35000"/>
                  </a:schemeClr>
                </a:solidFill>
              </a:rPr>
              <a:t>through</a:t>
            </a:r>
            <a:r>
              <a:rPr lang="de-DE" sz="1200" dirty="0">
                <a:solidFill>
                  <a:schemeClr val="tx1">
                    <a:lumMod val="65000"/>
                    <a:lumOff val="35000"/>
                  </a:schemeClr>
                </a:solidFill>
              </a:rPr>
              <a:t> Dual VET </a:t>
            </a:r>
            <a:r>
              <a:rPr lang="de-DE" sz="1200" dirty="0" err="1">
                <a:solidFill>
                  <a:schemeClr val="tx1">
                    <a:lumMod val="65000"/>
                    <a:lumOff val="35000"/>
                  </a:schemeClr>
                </a:solidFill>
              </a:rPr>
              <a:t>avoids</a:t>
            </a:r>
            <a:r>
              <a:rPr lang="de-DE" sz="1200" dirty="0">
                <a:solidFill>
                  <a:schemeClr val="tx1">
                    <a:lumMod val="65000"/>
                    <a:lumOff val="35000"/>
                  </a:schemeClr>
                </a:solidFill>
              </a:rPr>
              <a:t> </a:t>
            </a:r>
            <a:r>
              <a:rPr lang="de-DE" sz="1200" dirty="0" err="1">
                <a:solidFill>
                  <a:schemeClr val="tx1">
                    <a:lumMod val="65000"/>
                    <a:lumOff val="35000"/>
                  </a:schemeClr>
                </a:solidFill>
              </a:rPr>
              <a:t>some</a:t>
            </a:r>
            <a:r>
              <a:rPr lang="de-DE" sz="1200" dirty="0">
                <a:solidFill>
                  <a:schemeClr val="tx1">
                    <a:lumMod val="65000"/>
                    <a:lumOff val="35000"/>
                  </a:schemeClr>
                </a:solidFill>
              </a:rPr>
              <a:t> potential </a:t>
            </a:r>
            <a:r>
              <a:rPr lang="de-DE" sz="1200" dirty="0" err="1">
                <a:solidFill>
                  <a:schemeClr val="tx1">
                    <a:lumMod val="65000"/>
                    <a:lumOff val="35000"/>
                  </a:schemeClr>
                </a:solidFill>
              </a:rPr>
              <a:t>social</a:t>
            </a:r>
            <a:r>
              <a:rPr lang="de-DE" sz="1200" dirty="0">
                <a:solidFill>
                  <a:schemeClr val="tx1">
                    <a:lumMod val="65000"/>
                    <a:lumOff val="35000"/>
                  </a:schemeClr>
                </a:solidFill>
              </a:rPr>
              <a:t> and </a:t>
            </a:r>
            <a:r>
              <a:rPr lang="de-DE" sz="1200" dirty="0" err="1">
                <a:solidFill>
                  <a:schemeClr val="tx1">
                    <a:lumMod val="65000"/>
                    <a:lumOff val="35000"/>
                  </a:schemeClr>
                </a:solidFill>
              </a:rPr>
              <a:t>economic</a:t>
            </a:r>
            <a:r>
              <a:rPr lang="de-DE" sz="1200" dirty="0">
                <a:solidFill>
                  <a:schemeClr val="tx1">
                    <a:lumMod val="65000"/>
                    <a:lumOff val="35000"/>
                  </a:schemeClr>
                </a:solidFill>
              </a:rPr>
              <a:t> </a:t>
            </a:r>
            <a:r>
              <a:rPr lang="de-DE" sz="1200" dirty="0" err="1">
                <a:solidFill>
                  <a:schemeClr val="tx1">
                    <a:lumMod val="65000"/>
                    <a:lumOff val="35000"/>
                  </a:schemeClr>
                </a:solidFill>
              </a:rPr>
              <a:t>costs</a:t>
            </a:r>
            <a:r>
              <a:rPr lang="de-DE" sz="1200" dirty="0">
                <a:solidFill>
                  <a:schemeClr val="tx1">
                    <a:lumMod val="65000"/>
                    <a:lumOff val="35000"/>
                  </a:schemeClr>
                </a:solidFill>
              </a:rPr>
              <a:t> </a:t>
            </a:r>
            <a:r>
              <a:rPr lang="de-DE" sz="1200" dirty="0" err="1">
                <a:solidFill>
                  <a:schemeClr val="tx1">
                    <a:lumMod val="65000"/>
                    <a:lumOff val="35000"/>
                  </a:schemeClr>
                </a:solidFill>
              </a:rPr>
              <a:t>of</a:t>
            </a:r>
            <a:r>
              <a:rPr lang="de-DE" sz="1200" dirty="0">
                <a:solidFill>
                  <a:schemeClr val="tx1">
                    <a:lumMod val="65000"/>
                    <a:lumOff val="35000"/>
                  </a:schemeClr>
                </a:solidFill>
              </a:rPr>
              <a:t> </a:t>
            </a:r>
            <a:r>
              <a:rPr lang="de-DE" sz="1200" dirty="0" err="1">
                <a:solidFill>
                  <a:schemeClr val="tx1">
                    <a:lumMod val="65000"/>
                    <a:lumOff val="35000"/>
                  </a:schemeClr>
                </a:solidFill>
              </a:rPr>
              <a:t>labor</a:t>
            </a:r>
            <a:r>
              <a:rPr lang="de-DE" sz="1200" dirty="0">
                <a:solidFill>
                  <a:schemeClr val="tx1">
                    <a:lumMod val="65000"/>
                    <a:lumOff val="35000"/>
                  </a:schemeClr>
                </a:solidFill>
              </a:rPr>
              <a:t> </a:t>
            </a:r>
            <a:r>
              <a:rPr lang="de-DE" sz="1200" dirty="0" err="1">
                <a:solidFill>
                  <a:schemeClr val="tx1">
                    <a:lumMod val="65000"/>
                    <a:lumOff val="35000"/>
                  </a:schemeClr>
                </a:solidFill>
              </a:rPr>
              <a:t>market</a:t>
            </a:r>
            <a:r>
              <a:rPr lang="de-DE" sz="1200" dirty="0">
                <a:solidFill>
                  <a:schemeClr val="tx1">
                    <a:lumMod val="65000"/>
                    <a:lumOff val="35000"/>
                  </a:schemeClr>
                </a:solidFill>
              </a:rPr>
              <a:t> </a:t>
            </a:r>
            <a:r>
              <a:rPr lang="de-DE" sz="1200" dirty="0" err="1">
                <a:solidFill>
                  <a:schemeClr val="tx1">
                    <a:lumMod val="65000"/>
                    <a:lumOff val="35000"/>
                  </a:schemeClr>
                </a:solidFill>
              </a:rPr>
              <a:t>mismatch</a:t>
            </a:r>
            <a:endParaRPr lang="de-DE" dirty="0"/>
          </a:p>
          <a:p>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20</a:t>
            </a:fld>
            <a:endParaRPr lang="de-DE"/>
          </a:p>
        </p:txBody>
      </p:sp>
    </p:spTree>
    <p:extLst>
      <p:ext uri="{BB962C8B-B14F-4D97-AF65-F5344CB8AC3E}">
        <p14:creationId xmlns:p14="http://schemas.microsoft.com/office/powerpoint/2010/main" val="5709090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t>Messages</a:t>
            </a:r>
          </a:p>
          <a:p>
            <a:endParaRPr lang="de-DE" b="1" dirty="0"/>
          </a:p>
          <a:p>
            <a:pPr marL="171450" indent="-171450">
              <a:buFont typeface="Arial" panose="020B0604020202020204" pitchFamily="34" charset="0"/>
              <a:buChar char="•"/>
            </a:pPr>
            <a:r>
              <a:rPr lang="de-DE" b="0" baseline="0" dirty="0"/>
              <a:t>Slide </a:t>
            </a:r>
            <a:r>
              <a:rPr lang="de-DE" b="0" baseline="0" dirty="0" err="1"/>
              <a:t>summarizes</a:t>
            </a:r>
            <a:r>
              <a:rPr lang="de-DE" b="0" baseline="0" dirty="0"/>
              <a:t> </a:t>
            </a:r>
            <a:r>
              <a:rPr lang="de-DE" b="0" baseline="0" dirty="0" err="1"/>
              <a:t>current</a:t>
            </a:r>
            <a:r>
              <a:rPr lang="de-DE" b="0" baseline="0" dirty="0"/>
              <a:t> </a:t>
            </a:r>
            <a:r>
              <a:rPr lang="de-DE" b="0" baseline="0" dirty="0" err="1"/>
              <a:t>challenges</a:t>
            </a:r>
            <a:r>
              <a:rPr lang="de-DE" b="0" baseline="0" dirty="0"/>
              <a:t> </a:t>
            </a:r>
            <a:r>
              <a:rPr lang="de-DE" b="0" baseline="0" dirty="0" err="1"/>
              <a:t>for</a:t>
            </a:r>
            <a:r>
              <a:rPr lang="de-DE" b="0" baseline="0" dirty="0"/>
              <a:t> Dual VET in Germany</a:t>
            </a:r>
            <a:endParaRPr lang="de-DE" b="0" dirty="0"/>
          </a:p>
          <a:p>
            <a:pPr marL="171450" indent="-171450">
              <a:buFont typeface="Arial" panose="020B0604020202020204" pitchFamily="34" charset="0"/>
              <a:buChar char="•"/>
            </a:pPr>
            <a:r>
              <a:rPr lang="de-DE" b="0" dirty="0"/>
              <a:t>The</a:t>
            </a:r>
            <a:r>
              <a:rPr lang="de-DE" b="0" baseline="0" dirty="0"/>
              <a:t> Dual VET </a:t>
            </a:r>
            <a:r>
              <a:rPr lang="de-DE" b="0" baseline="0" dirty="0" err="1"/>
              <a:t>system</a:t>
            </a:r>
            <a:r>
              <a:rPr lang="de-DE" b="0" baseline="0" dirty="0"/>
              <a:t> </a:t>
            </a:r>
            <a:r>
              <a:rPr lang="de-DE" b="0" baseline="0" dirty="0" err="1"/>
              <a:t>faces</a:t>
            </a:r>
            <a:r>
              <a:rPr lang="de-DE" b="0" baseline="0" dirty="0"/>
              <a:t> a </a:t>
            </a:r>
            <a:r>
              <a:rPr lang="de-DE" b="0" baseline="0" dirty="0" err="1"/>
              <a:t>number</a:t>
            </a:r>
            <a:r>
              <a:rPr lang="de-DE" b="0" baseline="0" dirty="0"/>
              <a:t> </a:t>
            </a:r>
            <a:r>
              <a:rPr lang="de-DE" b="0" baseline="0" dirty="0" err="1"/>
              <a:t>of</a:t>
            </a:r>
            <a:r>
              <a:rPr lang="de-DE" b="0" baseline="0" dirty="0"/>
              <a:t> </a:t>
            </a:r>
            <a:r>
              <a:rPr lang="de-DE" b="0" baseline="0" dirty="0" err="1"/>
              <a:t>challenges</a:t>
            </a:r>
            <a:endParaRPr lang="de-DE" b="0" baseline="0" dirty="0"/>
          </a:p>
          <a:p>
            <a:pPr marL="171450" indent="-171450">
              <a:buFont typeface="Arial" panose="020B0604020202020204" pitchFamily="34" charset="0"/>
              <a:buChar char="•"/>
            </a:pPr>
            <a:r>
              <a:rPr lang="de-DE" b="0" baseline="0" dirty="0"/>
              <a:t>Dual VET in Germany </a:t>
            </a:r>
            <a:r>
              <a:rPr lang="de-DE" b="0" baseline="0" dirty="0" err="1"/>
              <a:t>may</a:t>
            </a:r>
            <a:r>
              <a:rPr lang="de-DE" b="0" baseline="0" dirty="0"/>
              <a:t> also </a:t>
            </a:r>
            <a:r>
              <a:rPr lang="de-DE" b="0" baseline="0" dirty="0" err="1"/>
              <a:t>benefit</a:t>
            </a:r>
            <a:r>
              <a:rPr lang="de-DE" b="0" baseline="0" dirty="0"/>
              <a:t> </a:t>
            </a:r>
            <a:r>
              <a:rPr lang="de-DE" b="0" baseline="0" dirty="0" err="1"/>
              <a:t>by</a:t>
            </a:r>
            <a:r>
              <a:rPr lang="de-DE" b="0" baseline="0" dirty="0"/>
              <a:t> </a:t>
            </a:r>
            <a:r>
              <a:rPr lang="de-DE" b="0" baseline="0" dirty="0" err="1"/>
              <a:t>learning</a:t>
            </a:r>
            <a:r>
              <a:rPr lang="de-DE" b="0" baseline="0" dirty="0"/>
              <a:t> </a:t>
            </a:r>
            <a:r>
              <a:rPr lang="de-DE" b="0" baseline="0" dirty="0" err="1"/>
              <a:t>from</a:t>
            </a:r>
            <a:r>
              <a:rPr lang="de-DE" b="0" baseline="0" dirty="0"/>
              <a:t> </a:t>
            </a:r>
            <a:r>
              <a:rPr lang="de-DE" b="0" baseline="0" dirty="0" err="1"/>
              <a:t>the</a:t>
            </a:r>
            <a:r>
              <a:rPr lang="de-DE" b="0" baseline="0" dirty="0"/>
              <a:t> </a:t>
            </a:r>
            <a:r>
              <a:rPr lang="de-DE" b="0" baseline="0" dirty="0" err="1"/>
              <a:t>experiences</a:t>
            </a:r>
            <a:r>
              <a:rPr lang="de-DE" b="0" baseline="0" dirty="0"/>
              <a:t> </a:t>
            </a:r>
            <a:r>
              <a:rPr lang="de-DE" b="0" baseline="0" dirty="0" err="1"/>
              <a:t>of</a:t>
            </a:r>
            <a:r>
              <a:rPr lang="de-DE" b="0" baseline="0" dirty="0"/>
              <a:t> </a:t>
            </a:r>
            <a:r>
              <a:rPr lang="de-DE" b="0" baseline="0" dirty="0" err="1"/>
              <a:t>other</a:t>
            </a:r>
            <a:r>
              <a:rPr lang="de-DE" b="0" baseline="0" dirty="0"/>
              <a:t> countries </a:t>
            </a:r>
            <a:r>
              <a:rPr lang="de-DE" b="0" baseline="0" dirty="0" err="1"/>
              <a:t>with</a:t>
            </a:r>
            <a:r>
              <a:rPr lang="de-DE" b="0" baseline="0" dirty="0"/>
              <a:t> VET </a:t>
            </a:r>
            <a:r>
              <a:rPr lang="de-DE" b="0" baseline="0" dirty="0" err="1"/>
              <a:t>to</a:t>
            </a:r>
            <a:r>
              <a:rPr lang="de-DE" b="0" baseline="0" dirty="0"/>
              <a:t> deal </a:t>
            </a:r>
            <a:r>
              <a:rPr lang="de-DE" b="0" baseline="0" dirty="0" err="1"/>
              <a:t>with</a:t>
            </a:r>
            <a:r>
              <a:rPr lang="de-DE" b="0" baseline="0" dirty="0"/>
              <a:t> </a:t>
            </a:r>
            <a:r>
              <a:rPr lang="de-DE" b="0" baseline="0" dirty="0" err="1"/>
              <a:t>these</a:t>
            </a:r>
            <a:r>
              <a:rPr lang="de-DE" b="0" baseline="0" dirty="0"/>
              <a:t> </a:t>
            </a:r>
            <a:r>
              <a:rPr lang="de-DE" b="0" baseline="0" dirty="0" err="1"/>
              <a:t>challenges</a:t>
            </a:r>
            <a:endParaRPr lang="de-DE" b="0" baseline="0" dirty="0"/>
          </a:p>
          <a:p>
            <a:pPr marL="171450" indent="-171450">
              <a:buFont typeface="Arial" panose="020B0604020202020204" pitchFamily="34" charset="0"/>
              <a:buChar char="•"/>
            </a:pPr>
            <a:r>
              <a:rPr lang="de-DE" b="0" baseline="0" dirty="0"/>
              <a:t>A </a:t>
            </a:r>
            <a:r>
              <a:rPr lang="de-DE" b="0" baseline="0" dirty="0" err="1"/>
              <a:t>strength</a:t>
            </a:r>
            <a:r>
              <a:rPr lang="de-DE" b="0" baseline="0" dirty="0"/>
              <a:t> </a:t>
            </a:r>
            <a:r>
              <a:rPr lang="de-DE" b="0" baseline="0" dirty="0" err="1"/>
              <a:t>of</a:t>
            </a:r>
            <a:r>
              <a:rPr lang="de-DE" b="0" baseline="0" dirty="0"/>
              <a:t> </a:t>
            </a:r>
            <a:r>
              <a:rPr lang="de-DE" b="0" baseline="0" dirty="0" err="1"/>
              <a:t>the</a:t>
            </a:r>
            <a:r>
              <a:rPr lang="de-DE" b="0" baseline="0" dirty="0"/>
              <a:t> Dual VET </a:t>
            </a:r>
            <a:r>
              <a:rPr lang="de-DE" b="0" baseline="0" dirty="0" err="1"/>
              <a:t>system</a:t>
            </a:r>
            <a:r>
              <a:rPr lang="de-DE" b="0" baseline="0" dirty="0"/>
              <a:t> </a:t>
            </a:r>
            <a:r>
              <a:rPr lang="de-DE" b="0" baseline="0" dirty="0" err="1"/>
              <a:t>is</a:t>
            </a:r>
            <a:r>
              <a:rPr lang="de-DE" b="0" baseline="0" dirty="0"/>
              <a:t> also </a:t>
            </a:r>
            <a:r>
              <a:rPr lang="de-DE" b="0" baseline="0" dirty="0" err="1"/>
              <a:t>displayed</a:t>
            </a:r>
            <a:r>
              <a:rPr lang="de-DE" b="0" baseline="0" dirty="0"/>
              <a:t> in </a:t>
            </a:r>
            <a:r>
              <a:rPr lang="de-DE" b="0" baseline="0" dirty="0" err="1"/>
              <a:t>the</a:t>
            </a:r>
            <a:r>
              <a:rPr lang="de-DE" b="0" baseline="0" dirty="0"/>
              <a:t> </a:t>
            </a:r>
            <a:r>
              <a:rPr lang="de-DE" b="0" baseline="0" dirty="0" err="1"/>
              <a:t>fact</a:t>
            </a:r>
            <a:r>
              <a:rPr lang="de-DE" b="0" baseline="0" dirty="0"/>
              <a:t>, </a:t>
            </a:r>
            <a:r>
              <a:rPr lang="de-DE" b="0" baseline="0" dirty="0" err="1"/>
              <a:t>that</a:t>
            </a:r>
            <a:r>
              <a:rPr lang="de-DE" b="0" baseline="0" dirty="0"/>
              <a:t> </a:t>
            </a:r>
            <a:r>
              <a:rPr lang="de-DE" b="0" baseline="0" dirty="0" err="1"/>
              <a:t>through</a:t>
            </a:r>
            <a:r>
              <a:rPr lang="de-DE" b="0" baseline="0" dirty="0"/>
              <a:t> </a:t>
            </a:r>
            <a:r>
              <a:rPr lang="de-DE" b="0" baseline="0" dirty="0" err="1"/>
              <a:t>institutional</a:t>
            </a:r>
            <a:r>
              <a:rPr lang="de-DE" b="0" baseline="0" dirty="0"/>
              <a:t> </a:t>
            </a:r>
            <a:r>
              <a:rPr lang="de-DE" b="0" baseline="0" dirty="0" err="1"/>
              <a:t>research</a:t>
            </a:r>
            <a:r>
              <a:rPr lang="de-DE" b="0" baseline="0" dirty="0"/>
              <a:t> and </a:t>
            </a:r>
            <a:r>
              <a:rPr lang="de-DE" b="0" baseline="0" dirty="0" err="1"/>
              <a:t>monitoring</a:t>
            </a:r>
            <a:r>
              <a:rPr lang="de-DE" b="0" baseline="0" dirty="0"/>
              <a:t> </a:t>
            </a:r>
            <a:r>
              <a:rPr lang="de-DE" b="0" baseline="0" dirty="0" err="1"/>
              <a:t>challenges</a:t>
            </a:r>
            <a:r>
              <a:rPr lang="de-DE" b="0" baseline="0" dirty="0"/>
              <a:t> and </a:t>
            </a:r>
            <a:r>
              <a:rPr lang="de-DE" b="0" baseline="0" dirty="0" err="1"/>
              <a:t>problems</a:t>
            </a:r>
            <a:r>
              <a:rPr lang="de-DE" b="0" baseline="0" dirty="0"/>
              <a:t> </a:t>
            </a:r>
            <a:r>
              <a:rPr lang="de-DE" b="0" baseline="0" dirty="0" err="1"/>
              <a:t>are</a:t>
            </a:r>
            <a:r>
              <a:rPr lang="de-DE" b="0" baseline="0" dirty="0"/>
              <a:t> </a:t>
            </a:r>
            <a:r>
              <a:rPr lang="de-DE" b="0" baseline="0" dirty="0" err="1"/>
              <a:t>known</a:t>
            </a:r>
            <a:r>
              <a:rPr lang="de-DE" b="0" baseline="0" dirty="0"/>
              <a:t> </a:t>
            </a:r>
            <a:r>
              <a:rPr lang="de-DE" b="0" baseline="0" dirty="0" err="1"/>
              <a:t>very</a:t>
            </a:r>
            <a:r>
              <a:rPr lang="de-DE" b="0" baseline="0" dirty="0"/>
              <a:t> </a:t>
            </a:r>
            <a:r>
              <a:rPr lang="de-DE" b="0" baseline="0" dirty="0" err="1"/>
              <a:t>early</a:t>
            </a:r>
            <a:r>
              <a:rPr lang="de-DE" b="0" baseline="0" dirty="0"/>
              <a:t> on, </a:t>
            </a:r>
            <a:r>
              <a:rPr lang="de-DE" b="0" baseline="0" dirty="0" err="1"/>
              <a:t>providing</a:t>
            </a:r>
            <a:r>
              <a:rPr lang="de-DE" b="0" baseline="0" dirty="0"/>
              <a:t> </a:t>
            </a:r>
            <a:r>
              <a:rPr lang="de-DE" b="0" baseline="0" dirty="0" err="1"/>
              <a:t>politics</a:t>
            </a:r>
            <a:r>
              <a:rPr lang="de-DE" b="0" baseline="0" dirty="0"/>
              <a:t> </a:t>
            </a:r>
            <a:r>
              <a:rPr lang="de-DE" b="0" baseline="0" dirty="0" err="1"/>
              <a:t>with</a:t>
            </a:r>
            <a:r>
              <a:rPr lang="de-DE" b="0" baseline="0" dirty="0"/>
              <a:t> </a:t>
            </a:r>
            <a:r>
              <a:rPr lang="de-DE" b="0" baseline="0" dirty="0" err="1"/>
              <a:t>evidence</a:t>
            </a:r>
            <a:r>
              <a:rPr lang="de-DE" b="0" baseline="0" dirty="0"/>
              <a:t> </a:t>
            </a:r>
            <a:r>
              <a:rPr lang="de-DE" b="0" baseline="0" dirty="0" err="1"/>
              <a:t>for</a:t>
            </a:r>
            <a:r>
              <a:rPr lang="de-DE" b="0" baseline="0" dirty="0"/>
              <a:t> </a:t>
            </a:r>
            <a:r>
              <a:rPr lang="de-DE" b="0" baseline="0" dirty="0" err="1"/>
              <a:t>required</a:t>
            </a:r>
            <a:r>
              <a:rPr lang="de-DE" b="0" baseline="0" dirty="0"/>
              <a:t> </a:t>
            </a:r>
            <a:r>
              <a:rPr lang="de-DE" b="0" baseline="0" dirty="0" err="1"/>
              <a:t>action</a:t>
            </a:r>
            <a:r>
              <a:rPr lang="de-DE" b="0" baseline="0" dirty="0"/>
              <a:t>.</a:t>
            </a:r>
            <a:endParaRPr lang="de-DE" b="0" dirty="0"/>
          </a:p>
          <a:p>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21</a:t>
            </a:fld>
            <a:endParaRPr lang="de-DE"/>
          </a:p>
        </p:txBody>
      </p:sp>
    </p:spTree>
    <p:extLst>
      <p:ext uri="{BB962C8B-B14F-4D97-AF65-F5344CB8AC3E}">
        <p14:creationId xmlns:p14="http://schemas.microsoft.com/office/powerpoint/2010/main" val="12815963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FontTx/>
              <a:buNone/>
            </a:pPr>
            <a:r>
              <a:rPr lang="de-DE" b="1" dirty="0"/>
              <a:t>Messages</a:t>
            </a:r>
          </a:p>
          <a:p>
            <a:endParaRPr lang="de-DE" b="1" dirty="0"/>
          </a:p>
          <a:p>
            <a:pPr marL="171450" indent="-171450">
              <a:buFont typeface="Arial" panose="020B0604020202020204" pitchFamily="34" charset="0"/>
              <a:buChar char="•"/>
            </a:pPr>
            <a:r>
              <a:rPr lang="de-DE" b="0" dirty="0"/>
              <a:t>Slide </a:t>
            </a:r>
            <a:r>
              <a:rPr lang="de-DE" b="0" dirty="0" err="1"/>
              <a:t>shows</a:t>
            </a:r>
            <a:r>
              <a:rPr lang="de-DE" b="0" dirty="0"/>
              <a:t> </a:t>
            </a:r>
            <a:r>
              <a:rPr lang="de-DE" b="0" dirty="0" err="1"/>
              <a:t>under</a:t>
            </a:r>
            <a:r>
              <a:rPr lang="de-DE" b="0" dirty="0"/>
              <a:t> </a:t>
            </a:r>
            <a:r>
              <a:rPr lang="de-DE" b="0" baseline="0" dirty="0" err="1"/>
              <a:t>which</a:t>
            </a:r>
            <a:r>
              <a:rPr lang="de-DE" b="0" baseline="0" dirty="0"/>
              <a:t> </a:t>
            </a:r>
            <a:r>
              <a:rPr lang="de-DE" b="0" baseline="0" dirty="0" err="1"/>
              <a:t>auxiliary</a:t>
            </a:r>
            <a:r>
              <a:rPr lang="de-DE" b="0" baseline="0" dirty="0"/>
              <a:t> </a:t>
            </a:r>
            <a:r>
              <a:rPr lang="de-DE" b="0" baseline="0" dirty="0" err="1"/>
              <a:t>structural</a:t>
            </a:r>
            <a:r>
              <a:rPr lang="de-DE" b="0" baseline="0" dirty="0"/>
              <a:t> </a:t>
            </a:r>
            <a:r>
              <a:rPr lang="de-DE" b="0" baseline="0" dirty="0" err="1"/>
              <a:t>conditions</a:t>
            </a:r>
            <a:r>
              <a:rPr lang="de-DE" b="0" baseline="0" dirty="0"/>
              <a:t> Dual VET </a:t>
            </a:r>
            <a:r>
              <a:rPr lang="de-DE" b="0" baseline="0" dirty="0" err="1"/>
              <a:t>operates</a:t>
            </a:r>
            <a:r>
              <a:rPr lang="de-DE" b="0" baseline="0" dirty="0"/>
              <a:t> in Germany</a:t>
            </a:r>
            <a:endParaRPr lang="de-DE" dirty="0"/>
          </a:p>
          <a:p>
            <a:pPr marL="171450" indent="-171450">
              <a:buFont typeface="Arial" panose="020B0604020202020204" pitchFamily="34" charset="0"/>
              <a:buChar char="•"/>
            </a:pPr>
            <a:r>
              <a:rPr lang="de-DE" baseline="0" dirty="0" err="1"/>
              <a:t>Without</a:t>
            </a:r>
            <a:r>
              <a:rPr lang="de-DE" baseline="0" dirty="0"/>
              <a:t> </a:t>
            </a:r>
            <a:r>
              <a:rPr lang="de-DE" baseline="0" dirty="0" err="1"/>
              <a:t>these</a:t>
            </a:r>
            <a:r>
              <a:rPr lang="de-DE" baseline="0" dirty="0"/>
              <a:t> </a:t>
            </a:r>
            <a:r>
              <a:rPr lang="de-DE" baseline="0" dirty="0" err="1"/>
              <a:t>structural</a:t>
            </a:r>
            <a:r>
              <a:rPr lang="de-DE" baseline="0" dirty="0"/>
              <a:t> </a:t>
            </a:r>
            <a:r>
              <a:rPr lang="de-DE" baseline="0" dirty="0" err="1"/>
              <a:t>conditions</a:t>
            </a:r>
            <a:r>
              <a:rPr lang="de-DE" baseline="0" dirty="0"/>
              <a:t> in </a:t>
            </a:r>
            <a:r>
              <a:rPr lang="de-DE" baseline="0" dirty="0" err="1"/>
              <a:t>place</a:t>
            </a:r>
            <a:r>
              <a:rPr lang="de-DE" baseline="0" dirty="0"/>
              <a:t>, Dual VET </a:t>
            </a:r>
            <a:r>
              <a:rPr lang="de-DE" baseline="0" dirty="0" err="1"/>
              <a:t>would</a:t>
            </a:r>
            <a:r>
              <a:rPr lang="de-DE" baseline="0" dirty="0"/>
              <a:t> not </a:t>
            </a:r>
            <a:r>
              <a:rPr lang="de-DE" baseline="0" dirty="0" err="1"/>
              <a:t>work</a:t>
            </a:r>
            <a:r>
              <a:rPr lang="de-DE" baseline="0" dirty="0"/>
              <a:t> in </a:t>
            </a:r>
            <a:r>
              <a:rPr lang="de-DE" baseline="0" dirty="0" err="1"/>
              <a:t>the</a:t>
            </a:r>
            <a:r>
              <a:rPr lang="de-DE" baseline="0" dirty="0"/>
              <a:t> same </a:t>
            </a:r>
            <a:r>
              <a:rPr lang="de-DE" baseline="0" dirty="0" err="1"/>
              <a:t>way</a:t>
            </a:r>
            <a:endParaRPr lang="de-DE" baseline="0" dirty="0"/>
          </a:p>
          <a:p>
            <a:pPr marL="171450" indent="-171450">
              <a:buFont typeface="Arial" panose="020B0604020202020204" pitchFamily="34" charset="0"/>
              <a:buChar char="•"/>
            </a:pPr>
            <a:r>
              <a:rPr lang="de-DE" baseline="0" dirty="0"/>
              <a:t>A </a:t>
            </a:r>
            <a:r>
              <a:rPr lang="de-DE" baseline="0" dirty="0" err="1"/>
              <a:t>wholesale</a:t>
            </a:r>
            <a:r>
              <a:rPr lang="de-DE" baseline="0" dirty="0"/>
              <a:t> </a:t>
            </a:r>
            <a:r>
              <a:rPr lang="de-DE" baseline="0" dirty="0" err="1"/>
              <a:t>transfer</a:t>
            </a:r>
            <a:r>
              <a:rPr lang="de-DE" baseline="0" dirty="0"/>
              <a:t> </a:t>
            </a:r>
            <a:r>
              <a:rPr lang="de-DE" baseline="0" dirty="0" err="1"/>
              <a:t>of</a:t>
            </a:r>
            <a:r>
              <a:rPr lang="de-DE" baseline="0" dirty="0"/>
              <a:t> German Dual VET </a:t>
            </a:r>
            <a:r>
              <a:rPr lang="de-DE" baseline="0" dirty="0" err="1"/>
              <a:t>to</a:t>
            </a:r>
            <a:r>
              <a:rPr lang="de-DE" baseline="0" dirty="0"/>
              <a:t> </a:t>
            </a:r>
            <a:r>
              <a:rPr lang="de-DE" baseline="0" dirty="0" err="1"/>
              <a:t>other</a:t>
            </a:r>
            <a:r>
              <a:rPr lang="de-DE" baseline="0" dirty="0"/>
              <a:t> countries </a:t>
            </a:r>
            <a:r>
              <a:rPr lang="de-DE" baseline="0" dirty="0" err="1"/>
              <a:t>where</a:t>
            </a:r>
            <a:r>
              <a:rPr lang="de-DE" baseline="0" dirty="0"/>
              <a:t> </a:t>
            </a:r>
            <a:r>
              <a:rPr lang="de-DE" baseline="0" dirty="0" err="1"/>
              <a:t>these</a:t>
            </a:r>
            <a:r>
              <a:rPr lang="de-DE" baseline="0" dirty="0"/>
              <a:t> </a:t>
            </a:r>
            <a:r>
              <a:rPr lang="de-DE" baseline="0" dirty="0" err="1"/>
              <a:t>conditions</a:t>
            </a:r>
            <a:r>
              <a:rPr lang="de-DE" baseline="0" dirty="0"/>
              <a:t> </a:t>
            </a:r>
            <a:r>
              <a:rPr lang="de-DE" baseline="0" dirty="0" err="1"/>
              <a:t>are</a:t>
            </a:r>
            <a:r>
              <a:rPr lang="de-DE" baseline="0" dirty="0"/>
              <a:t> not in </a:t>
            </a:r>
            <a:r>
              <a:rPr lang="de-DE" baseline="0" dirty="0" err="1"/>
              <a:t>place</a:t>
            </a:r>
            <a:r>
              <a:rPr lang="de-DE" baseline="0" dirty="0"/>
              <a:t> </a:t>
            </a:r>
            <a:r>
              <a:rPr lang="de-DE" baseline="0" dirty="0" err="1"/>
              <a:t>therefore</a:t>
            </a:r>
            <a:r>
              <a:rPr lang="de-DE" baseline="0" dirty="0"/>
              <a:t> </a:t>
            </a:r>
            <a:r>
              <a:rPr lang="de-DE" baseline="0" dirty="0" err="1"/>
              <a:t>is</a:t>
            </a:r>
            <a:r>
              <a:rPr lang="de-DE" baseline="0" dirty="0"/>
              <a:t> not </a:t>
            </a:r>
            <a:r>
              <a:rPr lang="de-DE" baseline="0" dirty="0" err="1"/>
              <a:t>possible</a:t>
            </a:r>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22</a:t>
            </a:fld>
            <a:endParaRPr lang="de-DE"/>
          </a:p>
        </p:txBody>
      </p:sp>
    </p:spTree>
    <p:extLst>
      <p:ext uri="{BB962C8B-B14F-4D97-AF65-F5344CB8AC3E}">
        <p14:creationId xmlns:p14="http://schemas.microsoft.com/office/powerpoint/2010/main" val="9223660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t>Messages</a:t>
            </a:r>
            <a:endParaRPr lang="de-DE" b="1" baseline="0" dirty="0"/>
          </a:p>
          <a:p>
            <a:endParaRPr lang="de-DE" b="1" dirty="0"/>
          </a:p>
          <a:p>
            <a:pPr marL="171450" indent="-171450">
              <a:buFont typeface="Arial" panose="020B0604020202020204" pitchFamily="34" charset="0"/>
              <a:buChar char="•"/>
            </a:pPr>
            <a:r>
              <a:rPr lang="de-DE" b="0" baseline="0" dirty="0"/>
              <a:t>The 5 </a:t>
            </a:r>
            <a:r>
              <a:rPr lang="de-DE" b="0" baseline="0" dirty="0" err="1"/>
              <a:t>quality</a:t>
            </a:r>
            <a:r>
              <a:rPr lang="de-DE" b="0" baseline="0" dirty="0"/>
              <a:t> </a:t>
            </a:r>
            <a:r>
              <a:rPr lang="de-DE" b="0" baseline="0" dirty="0" err="1"/>
              <a:t>features</a:t>
            </a:r>
            <a:r>
              <a:rPr lang="de-DE" b="0" baseline="0" dirty="0"/>
              <a:t> </a:t>
            </a:r>
            <a:r>
              <a:rPr lang="de-DE" b="0" baseline="0" dirty="0" err="1"/>
              <a:t>are</a:t>
            </a:r>
            <a:r>
              <a:rPr lang="de-DE" b="0" baseline="0" dirty="0"/>
              <a:t> </a:t>
            </a:r>
            <a:r>
              <a:rPr lang="de-DE" b="0" baseline="0" dirty="0" err="1"/>
              <a:t>derived</a:t>
            </a:r>
            <a:r>
              <a:rPr lang="de-DE" b="0" baseline="0" dirty="0"/>
              <a:t> </a:t>
            </a:r>
            <a:r>
              <a:rPr lang="de-DE" b="0" baseline="0" dirty="0" err="1"/>
              <a:t>from</a:t>
            </a:r>
            <a:r>
              <a:rPr lang="de-DE" b="0" baseline="0" dirty="0"/>
              <a:t> </a:t>
            </a:r>
            <a:r>
              <a:rPr lang="de-DE" b="0" baseline="0" dirty="0" err="1"/>
              <a:t>the</a:t>
            </a:r>
            <a:r>
              <a:rPr lang="de-DE" b="0" baseline="0" dirty="0"/>
              <a:t> </a:t>
            </a:r>
            <a:r>
              <a:rPr lang="de-DE" b="0" baseline="0" dirty="0" err="1"/>
              <a:t>experiences</a:t>
            </a:r>
            <a:r>
              <a:rPr lang="de-DE" b="0" baseline="0" dirty="0"/>
              <a:t> </a:t>
            </a:r>
            <a:r>
              <a:rPr lang="de-DE" b="0" baseline="0" dirty="0" err="1"/>
              <a:t>of</a:t>
            </a:r>
            <a:r>
              <a:rPr lang="de-DE" b="0" baseline="0" dirty="0"/>
              <a:t> Dual VET in Germany and </a:t>
            </a:r>
            <a:r>
              <a:rPr lang="de-DE" b="0" baseline="0" dirty="0" err="1"/>
              <a:t>define</a:t>
            </a:r>
            <a:r>
              <a:rPr lang="de-DE" b="0" baseline="0" dirty="0"/>
              <a:t> </a:t>
            </a:r>
            <a:r>
              <a:rPr lang="de-DE" b="0" baseline="0" dirty="0" err="1"/>
              <a:t>general</a:t>
            </a:r>
            <a:r>
              <a:rPr lang="de-DE" b="0" baseline="0" dirty="0"/>
              <a:t> </a:t>
            </a:r>
            <a:r>
              <a:rPr lang="de-DE" b="0" baseline="0" dirty="0" err="1"/>
              <a:t>key</a:t>
            </a:r>
            <a:r>
              <a:rPr lang="de-DE" b="0" baseline="0" dirty="0"/>
              <a:t> </a:t>
            </a:r>
            <a:r>
              <a:rPr lang="de-DE" b="0" baseline="0" dirty="0" err="1"/>
              <a:t>characteristics</a:t>
            </a:r>
            <a:r>
              <a:rPr lang="de-DE" b="0" baseline="0" dirty="0"/>
              <a:t> a </a:t>
            </a:r>
            <a:r>
              <a:rPr lang="de-DE" b="0" baseline="0" dirty="0" err="1"/>
              <a:t>demand-oriented</a:t>
            </a:r>
            <a:r>
              <a:rPr lang="de-DE" b="0" baseline="0" dirty="0"/>
              <a:t> VET </a:t>
            </a:r>
            <a:r>
              <a:rPr lang="de-DE" b="0" baseline="0" dirty="0" err="1"/>
              <a:t>system</a:t>
            </a:r>
            <a:r>
              <a:rPr lang="de-DE" b="0" baseline="0" dirty="0"/>
              <a:t> </a:t>
            </a:r>
            <a:r>
              <a:rPr lang="de-DE" b="0" baseline="0" dirty="0" err="1"/>
              <a:t>should</a:t>
            </a:r>
            <a:r>
              <a:rPr lang="de-DE" b="0" baseline="0" dirty="0"/>
              <a:t> </a:t>
            </a:r>
            <a:r>
              <a:rPr lang="de-DE" b="0" baseline="0" dirty="0" err="1"/>
              <a:t>have</a:t>
            </a:r>
            <a:r>
              <a:rPr lang="de-DE" b="0" baseline="0" dirty="0"/>
              <a:t> </a:t>
            </a:r>
          </a:p>
          <a:p>
            <a:pPr marL="171450" indent="-171450">
              <a:buFont typeface="Arial" panose="020B0604020202020204" pitchFamily="34" charset="0"/>
              <a:buChar char="•"/>
            </a:pPr>
            <a:r>
              <a:rPr lang="de-DE" b="0" baseline="0" dirty="0"/>
              <a:t>The 5 </a:t>
            </a:r>
            <a:r>
              <a:rPr lang="de-DE" b="0" baseline="0" dirty="0" err="1"/>
              <a:t>quality</a:t>
            </a:r>
            <a:r>
              <a:rPr lang="de-DE" b="0" baseline="0" dirty="0"/>
              <a:t> </a:t>
            </a:r>
            <a:r>
              <a:rPr lang="de-DE" b="0" baseline="0" dirty="0" err="1"/>
              <a:t>features</a:t>
            </a:r>
            <a:r>
              <a:rPr lang="de-DE" b="0" baseline="0" dirty="0"/>
              <a:t> </a:t>
            </a:r>
            <a:r>
              <a:rPr lang="de-DE" b="0" baseline="0" dirty="0" err="1"/>
              <a:t>may</a:t>
            </a:r>
            <a:r>
              <a:rPr lang="de-DE" b="0" baseline="0" dirty="0"/>
              <a:t> also </a:t>
            </a:r>
            <a:r>
              <a:rPr lang="de-DE" b="0" baseline="0" dirty="0" err="1"/>
              <a:t>provide</a:t>
            </a:r>
            <a:r>
              <a:rPr lang="de-DE" b="0" baseline="0" dirty="0"/>
              <a:t> </a:t>
            </a:r>
            <a:r>
              <a:rPr lang="de-DE" b="0" baseline="0" dirty="0" err="1"/>
              <a:t>some</a:t>
            </a:r>
            <a:r>
              <a:rPr lang="de-DE" b="0" baseline="0" dirty="0"/>
              <a:t> </a:t>
            </a:r>
            <a:r>
              <a:rPr lang="de-DE" b="0" baseline="0" dirty="0" err="1"/>
              <a:t>guidance</a:t>
            </a:r>
            <a:r>
              <a:rPr lang="de-DE" b="0" baseline="0" dirty="0"/>
              <a:t> </a:t>
            </a:r>
            <a:r>
              <a:rPr lang="de-DE" b="0" baseline="0" dirty="0" err="1"/>
              <a:t>toward</a:t>
            </a:r>
            <a:r>
              <a:rPr lang="de-DE" b="0" baseline="0" dirty="0"/>
              <a:t> </a:t>
            </a:r>
            <a:r>
              <a:rPr lang="de-DE" b="0" baseline="0" dirty="0" err="1"/>
              <a:t>which</a:t>
            </a:r>
            <a:r>
              <a:rPr lang="de-DE" b="0" baseline="0" dirty="0"/>
              <a:t> </a:t>
            </a:r>
            <a:r>
              <a:rPr lang="de-DE" b="0" baseline="0" dirty="0" err="1"/>
              <a:t>elements</a:t>
            </a:r>
            <a:r>
              <a:rPr lang="de-DE" b="0" baseline="0" dirty="0"/>
              <a:t> </a:t>
            </a:r>
            <a:r>
              <a:rPr lang="de-DE" b="0" baseline="0" dirty="0" err="1"/>
              <a:t>of</a:t>
            </a:r>
            <a:r>
              <a:rPr lang="de-DE" b="0" baseline="0" dirty="0"/>
              <a:t> </a:t>
            </a:r>
            <a:r>
              <a:rPr lang="de-DE" b="0" baseline="0" dirty="0" err="1"/>
              <a:t>the</a:t>
            </a:r>
            <a:r>
              <a:rPr lang="de-DE" b="0" baseline="0" dirty="0"/>
              <a:t> Dual VET </a:t>
            </a:r>
            <a:r>
              <a:rPr lang="de-DE" b="0" baseline="0" dirty="0" err="1"/>
              <a:t>could</a:t>
            </a:r>
            <a:r>
              <a:rPr lang="de-DE" b="0" baseline="0" dirty="0"/>
              <a:t> </a:t>
            </a:r>
            <a:r>
              <a:rPr lang="de-DE" b="0" baseline="0" dirty="0" err="1"/>
              <a:t>be</a:t>
            </a:r>
            <a:r>
              <a:rPr lang="de-DE" b="0" baseline="0" dirty="0"/>
              <a:t> </a:t>
            </a:r>
            <a:r>
              <a:rPr lang="de-DE" b="0" baseline="0" dirty="0" err="1"/>
              <a:t>utilized</a:t>
            </a:r>
            <a:r>
              <a:rPr lang="de-DE" b="0" baseline="0" dirty="0"/>
              <a:t> </a:t>
            </a:r>
            <a:r>
              <a:rPr lang="de-DE" b="0" baseline="0" dirty="0" err="1"/>
              <a:t>for</a:t>
            </a:r>
            <a:r>
              <a:rPr lang="de-DE" b="0" baseline="0" dirty="0"/>
              <a:t> </a:t>
            </a:r>
            <a:r>
              <a:rPr lang="de-DE" b="0" baseline="0" dirty="0" err="1"/>
              <a:t>strengthening</a:t>
            </a:r>
            <a:r>
              <a:rPr lang="de-DE" b="0" baseline="0" dirty="0"/>
              <a:t> </a:t>
            </a:r>
            <a:r>
              <a:rPr lang="de-DE" b="0" baseline="0" dirty="0" err="1"/>
              <a:t>quality</a:t>
            </a:r>
            <a:r>
              <a:rPr lang="de-DE" b="0" baseline="0" dirty="0"/>
              <a:t> </a:t>
            </a:r>
            <a:r>
              <a:rPr lang="de-DE" b="0" baseline="0" dirty="0" err="1"/>
              <a:t>of</a:t>
            </a:r>
            <a:r>
              <a:rPr lang="de-DE" b="0" baseline="0" dirty="0"/>
              <a:t> VET in </a:t>
            </a:r>
            <a:r>
              <a:rPr lang="de-DE" b="0" baseline="0" dirty="0" err="1"/>
              <a:t>other</a:t>
            </a:r>
            <a:r>
              <a:rPr lang="de-DE" b="0" baseline="0" dirty="0"/>
              <a:t> countries</a:t>
            </a:r>
            <a:endParaRPr lang="de-DE" b="0" dirty="0"/>
          </a:p>
          <a:p>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23</a:t>
            </a:fld>
            <a:endParaRPr lang="de-DE"/>
          </a:p>
        </p:txBody>
      </p:sp>
    </p:spTree>
    <p:extLst>
      <p:ext uri="{BB962C8B-B14F-4D97-AF65-F5344CB8AC3E}">
        <p14:creationId xmlns:p14="http://schemas.microsoft.com/office/powerpoint/2010/main" val="11594800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t>Message</a:t>
            </a:r>
            <a:endParaRPr lang="de-DE" b="1" baseline="0" dirty="0"/>
          </a:p>
          <a:p>
            <a:endParaRPr lang="de-DE" b="0" baseline="0" dirty="0"/>
          </a:p>
          <a:p>
            <a:pPr marL="171450" indent="-171450">
              <a:buFont typeface="Arial" panose="020B0604020202020204" pitchFamily="34" charset="0"/>
              <a:buChar char="•"/>
            </a:pPr>
            <a:r>
              <a:rPr lang="de-DE" b="0" baseline="0" dirty="0"/>
              <a:t>Slide </a:t>
            </a:r>
            <a:r>
              <a:rPr lang="de-DE" b="0" baseline="0" dirty="0" err="1"/>
              <a:t>provides</a:t>
            </a:r>
            <a:r>
              <a:rPr lang="de-DE" b="0" baseline="0" dirty="0"/>
              <a:t> </a:t>
            </a:r>
            <a:r>
              <a:rPr lang="de-DE" b="0" baseline="0" dirty="0" err="1"/>
              <a:t>resources</a:t>
            </a:r>
            <a:r>
              <a:rPr lang="de-DE" b="0" baseline="0" dirty="0"/>
              <a:t> in </a:t>
            </a:r>
            <a:r>
              <a:rPr lang="de-DE" b="0" baseline="0" dirty="0" err="1"/>
              <a:t>case</a:t>
            </a:r>
            <a:r>
              <a:rPr lang="de-DE" b="0" baseline="0" dirty="0"/>
              <a:t> </a:t>
            </a:r>
            <a:r>
              <a:rPr lang="de-DE" b="0" baseline="0" dirty="0" err="1"/>
              <a:t>of</a:t>
            </a:r>
            <a:r>
              <a:rPr lang="de-DE" b="0" baseline="0" dirty="0"/>
              <a:t> </a:t>
            </a:r>
            <a:r>
              <a:rPr lang="de-DE" b="0" baseline="0" dirty="0" err="1"/>
              <a:t>further</a:t>
            </a:r>
            <a:r>
              <a:rPr lang="de-DE" b="0" baseline="0" dirty="0"/>
              <a:t> </a:t>
            </a:r>
            <a:r>
              <a:rPr lang="de-DE" b="0" baseline="0" dirty="0" err="1"/>
              <a:t>requests</a:t>
            </a:r>
            <a:r>
              <a:rPr lang="de-DE" b="0" baseline="0" dirty="0"/>
              <a:t> </a:t>
            </a:r>
            <a:r>
              <a:rPr lang="de-DE" b="0" baseline="0" dirty="0" err="1"/>
              <a:t>for</a:t>
            </a:r>
            <a:r>
              <a:rPr lang="de-DE" b="0" baseline="0" dirty="0"/>
              <a:t> </a:t>
            </a:r>
            <a:r>
              <a:rPr lang="de-DE" b="0" baseline="0" dirty="0" err="1"/>
              <a:t>information</a:t>
            </a:r>
            <a:endParaRPr lang="de-DE" b="0" dirty="0"/>
          </a:p>
          <a:p>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24</a:t>
            </a:fld>
            <a:endParaRPr lang="de-DE"/>
          </a:p>
        </p:txBody>
      </p:sp>
    </p:spTree>
    <p:extLst>
      <p:ext uri="{BB962C8B-B14F-4D97-AF65-F5344CB8AC3E}">
        <p14:creationId xmlns:p14="http://schemas.microsoft.com/office/powerpoint/2010/main" val="11594800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25</a:t>
            </a:fld>
            <a:endParaRPr lang="de-DE"/>
          </a:p>
        </p:txBody>
      </p:sp>
    </p:spTree>
    <p:extLst>
      <p:ext uri="{BB962C8B-B14F-4D97-AF65-F5344CB8AC3E}">
        <p14:creationId xmlns:p14="http://schemas.microsoft.com/office/powerpoint/2010/main" val="11594800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7F00E79B-7A3D-4728-8EAA-1040FFB33322}" type="slidenum">
              <a:rPr lang="de-DE" smtClean="0"/>
              <a:t>26</a:t>
            </a:fld>
            <a:endParaRPr lang="de-DE"/>
          </a:p>
        </p:txBody>
      </p:sp>
    </p:spTree>
    <p:extLst>
      <p:ext uri="{BB962C8B-B14F-4D97-AF65-F5344CB8AC3E}">
        <p14:creationId xmlns:p14="http://schemas.microsoft.com/office/powerpoint/2010/main" val="2784103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t>Messages</a:t>
            </a:r>
            <a:endParaRPr lang="de-DE" b="0" baseline="0" dirty="0"/>
          </a:p>
          <a:p>
            <a:pPr marL="171450" indent="-171450">
              <a:buFont typeface="Arial" panose="020B0604020202020204" pitchFamily="34" charset="0"/>
              <a:buChar char="•"/>
            </a:pPr>
            <a:r>
              <a:rPr lang="de-DE" b="0" baseline="0" dirty="0"/>
              <a:t>A large </a:t>
            </a:r>
            <a:r>
              <a:rPr lang="de-DE" b="0" baseline="0" dirty="0" err="1"/>
              <a:t>number</a:t>
            </a:r>
            <a:r>
              <a:rPr lang="de-DE" b="0" baseline="0" dirty="0"/>
              <a:t> </a:t>
            </a:r>
            <a:r>
              <a:rPr lang="de-DE" b="0" baseline="0" dirty="0" err="1"/>
              <a:t>of</a:t>
            </a:r>
            <a:r>
              <a:rPr lang="de-DE" b="0" baseline="0" dirty="0"/>
              <a:t> </a:t>
            </a:r>
            <a:r>
              <a:rPr lang="de-DE" b="0" baseline="0" dirty="0" err="1"/>
              <a:t>people</a:t>
            </a:r>
            <a:r>
              <a:rPr lang="de-DE" b="0" baseline="0" dirty="0"/>
              <a:t> </a:t>
            </a:r>
            <a:r>
              <a:rPr lang="de-DE" b="0" baseline="0" dirty="0" err="1"/>
              <a:t>choose</a:t>
            </a:r>
            <a:r>
              <a:rPr lang="de-DE" b="0" baseline="0" dirty="0"/>
              <a:t> Dual VET </a:t>
            </a:r>
            <a:r>
              <a:rPr lang="de-DE" b="0" baseline="0" dirty="0" err="1"/>
              <a:t>to</a:t>
            </a:r>
            <a:r>
              <a:rPr lang="de-DE" b="0" baseline="0" dirty="0"/>
              <a:t> </a:t>
            </a:r>
            <a:r>
              <a:rPr lang="de-DE" b="0" baseline="0" dirty="0" err="1"/>
              <a:t>gain</a:t>
            </a:r>
            <a:r>
              <a:rPr lang="de-DE" b="0" baseline="0" dirty="0"/>
              <a:t> </a:t>
            </a:r>
            <a:r>
              <a:rPr lang="de-DE" b="0" baseline="0" dirty="0" err="1"/>
              <a:t>enter</a:t>
            </a:r>
            <a:r>
              <a:rPr lang="de-DE" b="0" baseline="0" dirty="0"/>
              <a:t> </a:t>
            </a:r>
            <a:r>
              <a:rPr lang="de-DE" b="0" baseline="0" dirty="0" err="1"/>
              <a:t>the</a:t>
            </a:r>
            <a:r>
              <a:rPr lang="de-DE" b="0" baseline="0" dirty="0"/>
              <a:t> </a:t>
            </a:r>
            <a:r>
              <a:rPr lang="de-DE" b="0" baseline="0" dirty="0" err="1"/>
              <a:t>labor</a:t>
            </a:r>
            <a:r>
              <a:rPr lang="de-DE" b="0" baseline="0" dirty="0"/>
              <a:t> </a:t>
            </a:r>
            <a:r>
              <a:rPr lang="de-DE" b="0" baseline="0" dirty="0" err="1"/>
              <a:t>market</a:t>
            </a:r>
            <a:endParaRPr lang="de-DE" b="0" baseline="0" dirty="0"/>
          </a:p>
          <a:p>
            <a:pPr marL="171450" indent="-171450">
              <a:buFont typeface="Arial" panose="020B0604020202020204" pitchFamily="34" charset="0"/>
              <a:buChar char="•"/>
            </a:pPr>
            <a:r>
              <a:rPr lang="de-DE" b="0" baseline="0" dirty="0"/>
              <a:t>Dual VET </a:t>
            </a:r>
            <a:r>
              <a:rPr lang="de-DE" b="0" baseline="0" dirty="0" err="1"/>
              <a:t>provides</a:t>
            </a:r>
            <a:r>
              <a:rPr lang="de-DE" b="0" baseline="0" dirty="0"/>
              <a:t> </a:t>
            </a:r>
            <a:r>
              <a:rPr lang="de-DE" b="0" baseline="0" dirty="0" err="1"/>
              <a:t>one</a:t>
            </a:r>
            <a:r>
              <a:rPr lang="de-DE" b="0" baseline="0" dirty="0"/>
              <a:t> </a:t>
            </a:r>
            <a:r>
              <a:rPr lang="de-DE" b="0" baseline="0" dirty="0" err="1"/>
              <a:t>possible</a:t>
            </a:r>
            <a:r>
              <a:rPr lang="de-DE" b="0" baseline="0" dirty="0"/>
              <a:t> </a:t>
            </a:r>
            <a:r>
              <a:rPr lang="de-DE" b="0" baseline="0" dirty="0" err="1"/>
              <a:t>track</a:t>
            </a:r>
            <a:r>
              <a:rPr lang="de-DE" b="0" baseline="0" dirty="0"/>
              <a:t> in </a:t>
            </a:r>
            <a:r>
              <a:rPr lang="de-DE" b="0" baseline="0" dirty="0" err="1"/>
              <a:t>the</a:t>
            </a:r>
            <a:r>
              <a:rPr lang="de-DE" b="0" baseline="0" dirty="0"/>
              <a:t> </a:t>
            </a:r>
            <a:r>
              <a:rPr lang="de-DE" b="0" baseline="0" dirty="0" err="1"/>
              <a:t>vocational</a:t>
            </a:r>
            <a:r>
              <a:rPr lang="de-DE" b="0" baseline="0" dirty="0"/>
              <a:t> </a:t>
            </a:r>
            <a:r>
              <a:rPr lang="de-DE" b="0" baseline="0" dirty="0" err="1"/>
              <a:t>training</a:t>
            </a:r>
            <a:r>
              <a:rPr lang="de-DE" b="0" baseline="0" dirty="0"/>
              <a:t> </a:t>
            </a:r>
            <a:r>
              <a:rPr lang="de-DE" b="0" baseline="0" dirty="0" err="1"/>
              <a:t>system</a:t>
            </a:r>
            <a:r>
              <a:rPr lang="de-DE" b="0" baseline="0" dirty="0"/>
              <a:t> of Germany, not </a:t>
            </a:r>
            <a:r>
              <a:rPr lang="de-DE" b="0" baseline="0" dirty="0" err="1"/>
              <a:t>the</a:t>
            </a:r>
            <a:r>
              <a:rPr lang="de-DE" b="0" baseline="0" dirty="0"/>
              <a:t> </a:t>
            </a:r>
            <a:r>
              <a:rPr lang="de-DE" b="0" baseline="0" dirty="0" err="1"/>
              <a:t>only</a:t>
            </a:r>
            <a:r>
              <a:rPr lang="de-DE" b="0" baseline="0" dirty="0"/>
              <a:t> </a:t>
            </a:r>
            <a:r>
              <a:rPr lang="de-DE" b="0" baseline="0" dirty="0" err="1"/>
              <a:t>one</a:t>
            </a:r>
            <a:endParaRPr lang="de-DE" b="0" baseline="0" dirty="0"/>
          </a:p>
          <a:p>
            <a:pPr marL="171450" indent="-171450">
              <a:buFont typeface="Arial" panose="020B0604020202020204" pitchFamily="34" charset="0"/>
              <a:buChar char="•"/>
            </a:pPr>
            <a:r>
              <a:rPr lang="de-DE" b="0" baseline="0" dirty="0"/>
              <a:t>Dual VET </a:t>
            </a:r>
            <a:r>
              <a:rPr lang="de-DE" b="0" baseline="0" dirty="0" err="1"/>
              <a:t>leads</a:t>
            </a:r>
            <a:r>
              <a:rPr lang="de-DE" b="0" baseline="0" dirty="0"/>
              <a:t> </a:t>
            </a:r>
            <a:r>
              <a:rPr lang="de-DE" b="0" baseline="0" dirty="0" err="1"/>
              <a:t>to</a:t>
            </a:r>
            <a:r>
              <a:rPr lang="de-DE" b="0" baseline="0" dirty="0"/>
              <a:t> </a:t>
            </a:r>
            <a:r>
              <a:rPr lang="de-DE" b="0" baseline="0" dirty="0" err="1"/>
              <a:t>employment</a:t>
            </a:r>
            <a:r>
              <a:rPr lang="de-DE" b="0" baseline="0" dirty="0"/>
              <a:t> </a:t>
            </a:r>
            <a:r>
              <a:rPr lang="de-DE" b="0" baseline="0" dirty="0" err="1"/>
              <a:t>earlier</a:t>
            </a:r>
            <a:r>
              <a:rPr lang="de-DE" b="0" baseline="0" dirty="0"/>
              <a:t> </a:t>
            </a:r>
            <a:r>
              <a:rPr lang="de-DE" b="0" baseline="0" dirty="0" err="1"/>
              <a:t>than</a:t>
            </a:r>
            <a:r>
              <a:rPr lang="de-DE" b="0" baseline="0" dirty="0"/>
              <a:t> </a:t>
            </a:r>
            <a:r>
              <a:rPr lang="de-DE" b="0" baseline="0" dirty="0" err="1"/>
              <a:t>higher</a:t>
            </a:r>
            <a:r>
              <a:rPr lang="de-DE" b="0" baseline="0" dirty="0"/>
              <a:t> </a:t>
            </a:r>
            <a:r>
              <a:rPr lang="de-DE" b="0" baseline="0" dirty="0" err="1"/>
              <a:t>education</a:t>
            </a:r>
            <a:r>
              <a:rPr lang="de-DE" b="0" baseline="0" dirty="0"/>
              <a:t> </a:t>
            </a:r>
          </a:p>
          <a:p>
            <a:pPr marL="171450" indent="-171450">
              <a:buFont typeface="Arial" panose="020B0604020202020204" pitchFamily="34" charset="0"/>
              <a:buChar char="•"/>
            </a:pPr>
            <a:r>
              <a:rPr lang="de-DE" b="0" baseline="0" dirty="0"/>
              <a:t>Access </a:t>
            </a:r>
            <a:r>
              <a:rPr lang="de-DE" b="0" baseline="0" dirty="0" err="1"/>
              <a:t>from</a:t>
            </a:r>
            <a:r>
              <a:rPr lang="de-DE" b="0" baseline="0" dirty="0"/>
              <a:t> Dual VET </a:t>
            </a:r>
            <a:r>
              <a:rPr lang="de-DE" b="0" baseline="0" dirty="0" err="1"/>
              <a:t>to</a:t>
            </a:r>
            <a:r>
              <a:rPr lang="de-DE" b="0" baseline="0" dirty="0"/>
              <a:t> Higher Education </a:t>
            </a:r>
            <a:r>
              <a:rPr lang="de-DE" b="0" baseline="0" dirty="0" err="1"/>
              <a:t>is</a:t>
            </a:r>
            <a:r>
              <a:rPr lang="de-DE" b="0" baseline="0" dirty="0"/>
              <a:t> </a:t>
            </a:r>
            <a:r>
              <a:rPr lang="de-DE" b="0" baseline="0" dirty="0" err="1"/>
              <a:t>possible</a:t>
            </a:r>
            <a:r>
              <a:rPr lang="de-DE" b="0" baseline="0" dirty="0"/>
              <a:t> but not </a:t>
            </a:r>
            <a:r>
              <a:rPr lang="de-DE" b="0" baseline="0" dirty="0" err="1"/>
              <a:t>shown</a:t>
            </a:r>
            <a:r>
              <a:rPr lang="de-DE" b="0" baseline="0" dirty="0"/>
              <a:t> in </a:t>
            </a:r>
            <a:r>
              <a:rPr lang="de-DE" b="0" baseline="0" dirty="0" err="1"/>
              <a:t>this</a:t>
            </a:r>
            <a:r>
              <a:rPr lang="de-DE" b="0" baseline="0" dirty="0"/>
              <a:t> </a:t>
            </a:r>
            <a:r>
              <a:rPr lang="de-DE" b="0" baseline="0" dirty="0" err="1"/>
              <a:t>slide</a:t>
            </a:r>
            <a:r>
              <a:rPr lang="de-DE" b="0" baseline="0" dirty="0"/>
              <a:t> (Dual VET in Germany </a:t>
            </a:r>
            <a:r>
              <a:rPr lang="de-DE" b="0" baseline="0" dirty="0" err="1"/>
              <a:t>no</a:t>
            </a:r>
            <a:r>
              <a:rPr lang="de-DE" b="0" baseline="0" dirty="0"/>
              <a:t> Dead-end)</a:t>
            </a:r>
            <a:endParaRPr lang="de-DE" b="1" dirty="0"/>
          </a:p>
          <a:p>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3</a:t>
            </a:fld>
            <a:endParaRPr lang="de-DE"/>
          </a:p>
        </p:txBody>
      </p:sp>
    </p:spTree>
    <p:extLst>
      <p:ext uri="{BB962C8B-B14F-4D97-AF65-F5344CB8AC3E}">
        <p14:creationId xmlns:p14="http://schemas.microsoft.com/office/powerpoint/2010/main" val="195347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a:t>Message</a:t>
            </a:r>
          </a:p>
          <a:p>
            <a:endParaRPr lang="de-DE" b="1"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baseline="0" dirty="0"/>
              <a:t>Slide </a:t>
            </a:r>
            <a:r>
              <a:rPr lang="de-DE" b="0" baseline="0" dirty="0" err="1"/>
              <a:t>provides</a:t>
            </a:r>
            <a:r>
              <a:rPr lang="de-DE" b="0" baseline="0" dirty="0"/>
              <a:t> </a:t>
            </a:r>
            <a:r>
              <a:rPr lang="de-DE" b="0" baseline="0" dirty="0" err="1"/>
              <a:t>impression</a:t>
            </a:r>
            <a:r>
              <a:rPr lang="de-DE" b="0" baseline="0" dirty="0"/>
              <a:t> </a:t>
            </a:r>
            <a:r>
              <a:rPr lang="de-DE" b="0" baseline="0" dirty="0" err="1"/>
              <a:t>about</a:t>
            </a:r>
            <a:r>
              <a:rPr lang="de-DE" b="0" baseline="0" dirty="0"/>
              <a:t> </a:t>
            </a:r>
            <a:r>
              <a:rPr lang="de-DE" b="0" baseline="0" dirty="0" err="1"/>
              <a:t>current</a:t>
            </a:r>
            <a:r>
              <a:rPr lang="de-DE" b="0" baseline="0" dirty="0"/>
              <a:t> „</a:t>
            </a:r>
            <a:r>
              <a:rPr lang="de-DE" b="0" baseline="0" dirty="0" err="1"/>
              <a:t>performance</a:t>
            </a:r>
            <a:r>
              <a:rPr lang="de-DE" b="0" baseline="0" dirty="0"/>
              <a:t>“ </a:t>
            </a:r>
            <a:r>
              <a:rPr lang="de-DE" b="0" baseline="0" dirty="0" err="1"/>
              <a:t>of</a:t>
            </a:r>
            <a:r>
              <a:rPr lang="de-DE" b="0" baseline="0" dirty="0"/>
              <a:t> Dual VET in Germany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b="0" baseline="0" dirty="0" err="1"/>
              <a:t>Each</a:t>
            </a:r>
            <a:r>
              <a:rPr lang="de-DE" b="0" baseline="0" dirty="0"/>
              <a:t> </a:t>
            </a:r>
            <a:r>
              <a:rPr lang="de-DE" b="0" baseline="0" dirty="0" err="1"/>
              <a:t>stakeholder</a:t>
            </a:r>
            <a:r>
              <a:rPr lang="de-DE" b="0" baseline="0" dirty="0"/>
              <a:t> </a:t>
            </a:r>
            <a:r>
              <a:rPr lang="de-DE" b="0" baseline="0" dirty="0" err="1"/>
              <a:t>invests</a:t>
            </a:r>
            <a:r>
              <a:rPr lang="de-DE" b="0" baseline="0" dirty="0"/>
              <a:t> </a:t>
            </a:r>
            <a:r>
              <a:rPr lang="de-DE" b="0" baseline="0" dirty="0" err="1"/>
              <a:t>something</a:t>
            </a:r>
            <a:r>
              <a:rPr lang="de-DE" b="0" baseline="0" dirty="0"/>
              <a:t> but also </a:t>
            </a:r>
            <a:r>
              <a:rPr lang="de-DE" b="0" baseline="0" dirty="0" err="1"/>
              <a:t>gains</a:t>
            </a:r>
            <a:r>
              <a:rPr lang="de-DE" b="0" baseline="0" dirty="0"/>
              <a:t> </a:t>
            </a:r>
            <a:r>
              <a:rPr lang="de-DE" b="0" baseline="0" dirty="0" err="1"/>
              <a:t>something</a:t>
            </a:r>
            <a:r>
              <a:rPr lang="de-DE" b="0" baseline="0" dirty="0"/>
              <a:t> </a:t>
            </a:r>
            <a:r>
              <a:rPr lang="de-DE" b="0" baseline="0" dirty="0" err="1"/>
              <a:t>from</a:t>
            </a:r>
            <a:r>
              <a:rPr lang="de-DE" b="0" baseline="0" dirty="0"/>
              <a:t> Dual VET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e-DE" b="0"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1" dirty="0">
                <a:solidFill>
                  <a:srgbClr val="FF0000"/>
                </a:solidFill>
                <a:cs typeface="Arial" panose="020B0604020202020204" pitchFamily="34" charset="0"/>
              </a:rPr>
              <a:t>55.7 %</a:t>
            </a:r>
            <a:r>
              <a:rPr lang="en-GB" sz="1200" i="1" dirty="0">
                <a:solidFill>
                  <a:srgbClr val="FF0000"/>
                </a:solidFill>
                <a:cs typeface="Arial" panose="020B0604020202020204" pitchFamily="34" charset="0"/>
              </a:rPr>
              <a:t> </a:t>
            </a:r>
            <a:r>
              <a:rPr lang="en-GB" sz="1200" dirty="0">
                <a:solidFill>
                  <a:srgbClr val="FF0000"/>
                </a:solidFill>
                <a:cs typeface="Arial" panose="020B0604020202020204" pitchFamily="34" charset="0"/>
              </a:rPr>
              <a:t>of an age cohort enters Dual VET, irrespective of the age in which</a:t>
            </a:r>
            <a:r>
              <a:rPr lang="en-GB" sz="1200" baseline="0" dirty="0">
                <a:solidFill>
                  <a:srgbClr val="FF0000"/>
                </a:solidFill>
                <a:cs typeface="Arial" panose="020B0604020202020204" pitchFamily="34" charset="0"/>
              </a:rPr>
              <a:t> Dual VET is started</a:t>
            </a:r>
            <a:endParaRPr lang="de-DE" b="0" dirty="0">
              <a:solidFill>
                <a:srgbClr val="FF0000"/>
              </a:solidFill>
            </a:endParaRPr>
          </a:p>
        </p:txBody>
      </p:sp>
      <p:sp>
        <p:nvSpPr>
          <p:cNvPr id="4" name="Foliennummernplatzhalter 3"/>
          <p:cNvSpPr>
            <a:spLocks noGrp="1"/>
          </p:cNvSpPr>
          <p:nvPr>
            <p:ph type="sldNum" sz="quarter" idx="10"/>
          </p:nvPr>
        </p:nvSpPr>
        <p:spPr/>
        <p:txBody>
          <a:bodyPr/>
          <a:lstStyle/>
          <a:p>
            <a:fld id="{7F00E79B-7A3D-4728-8EAA-1040FFB33322}" type="slidenum">
              <a:rPr lang="de-DE" smtClean="0"/>
              <a:t>4</a:t>
            </a:fld>
            <a:endParaRPr lang="de-DE"/>
          </a:p>
        </p:txBody>
      </p:sp>
    </p:spTree>
    <p:extLst>
      <p:ext uri="{BB962C8B-B14F-4D97-AF65-F5344CB8AC3E}">
        <p14:creationId xmlns:p14="http://schemas.microsoft.com/office/powerpoint/2010/main" val="1559112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b="1" dirty="0">
                <a:solidFill>
                  <a:schemeClr val="tx1">
                    <a:lumMod val="65000"/>
                    <a:lumOff val="35000"/>
                  </a:schemeClr>
                </a:solidFill>
              </a:rPr>
              <a:t>Message</a:t>
            </a:r>
            <a:endParaRPr lang="de-DE" sz="1200" b="0" dirty="0">
              <a:solidFill>
                <a:schemeClr val="tx1">
                  <a:lumMod val="65000"/>
                  <a:lumOff val="3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sz="1200" b="0" dirty="0">
              <a:solidFill>
                <a:schemeClr val="tx1">
                  <a:lumMod val="65000"/>
                  <a:lumOff val="35000"/>
                </a:schemeClr>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0" baseline="0" dirty="0" err="1">
                <a:solidFill>
                  <a:schemeClr val="tx1">
                    <a:lumMod val="65000"/>
                    <a:lumOff val="35000"/>
                  </a:schemeClr>
                </a:solidFill>
              </a:rPr>
              <a:t>Overview</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over</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storyline</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of</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how</a:t>
            </a:r>
            <a:r>
              <a:rPr lang="de-DE" sz="1200" b="0" baseline="0" dirty="0">
                <a:solidFill>
                  <a:schemeClr val="tx1">
                    <a:lumMod val="65000"/>
                    <a:lumOff val="35000"/>
                  </a:schemeClr>
                </a:solidFill>
              </a:rPr>
              <a:t> Dual VET </a:t>
            </a:r>
            <a:r>
              <a:rPr lang="de-DE" sz="1200" b="0" baseline="0" dirty="0" err="1">
                <a:solidFill>
                  <a:schemeClr val="tx1">
                    <a:lumMod val="65000"/>
                    <a:lumOff val="35000"/>
                  </a:schemeClr>
                </a:solidFill>
              </a:rPr>
              <a:t>works</a:t>
            </a:r>
            <a:endParaRPr lang="de-DE" sz="1200" b="0" baseline="0" dirty="0">
              <a:solidFill>
                <a:schemeClr val="tx1">
                  <a:lumMod val="65000"/>
                  <a:lumOff val="3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5</a:t>
            </a:fld>
            <a:endParaRPr lang="de-DE"/>
          </a:p>
        </p:txBody>
      </p:sp>
    </p:spTree>
    <p:extLst>
      <p:ext uri="{BB962C8B-B14F-4D97-AF65-F5344CB8AC3E}">
        <p14:creationId xmlns:p14="http://schemas.microsoft.com/office/powerpoint/2010/main" val="4720189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b="1" dirty="0">
                <a:solidFill>
                  <a:schemeClr val="tx1">
                    <a:lumMod val="65000"/>
                    <a:lumOff val="35000"/>
                  </a:schemeClr>
                </a:solidFill>
              </a:rPr>
              <a:t>Messages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0" dirty="0">
                <a:solidFill>
                  <a:schemeClr val="tx1">
                    <a:lumMod val="65000"/>
                    <a:lumOff val="35000"/>
                  </a:schemeClr>
                </a:solidFill>
              </a:rPr>
              <a:t>Slide </a:t>
            </a:r>
            <a:r>
              <a:rPr lang="de-DE" sz="1200" b="0" dirty="0" err="1">
                <a:solidFill>
                  <a:schemeClr val="tx1">
                    <a:lumMod val="65000"/>
                    <a:lumOff val="35000"/>
                  </a:schemeClr>
                </a:solidFill>
              </a:rPr>
              <a:t>shows</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motivations</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of</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young</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people</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the</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why</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for</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choosing</a:t>
            </a:r>
            <a:r>
              <a:rPr lang="de-DE" sz="1200" b="0" baseline="0" dirty="0">
                <a:solidFill>
                  <a:schemeClr val="tx1">
                    <a:lumMod val="65000"/>
                    <a:lumOff val="35000"/>
                  </a:schemeClr>
                </a:solidFill>
              </a:rPr>
              <a:t> Dual VET and </a:t>
            </a:r>
            <a:r>
              <a:rPr lang="de-DE" sz="1200" b="0" baseline="0" dirty="0" err="1">
                <a:solidFill>
                  <a:schemeClr val="tx1">
                    <a:lumMod val="65000"/>
                    <a:lumOff val="35000"/>
                  </a:schemeClr>
                </a:solidFill>
              </a:rPr>
              <a:t>how</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they</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search</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for</a:t>
            </a:r>
            <a:r>
              <a:rPr lang="de-DE" sz="1200" b="0" baseline="0" dirty="0">
                <a:solidFill>
                  <a:schemeClr val="tx1">
                    <a:lumMod val="65000"/>
                    <a:lumOff val="35000"/>
                  </a:schemeClr>
                </a:solidFill>
              </a:rPr>
              <a:t> a </a:t>
            </a:r>
            <a:r>
              <a:rPr lang="de-DE" sz="1200" b="0" baseline="0" dirty="0" err="1">
                <a:solidFill>
                  <a:schemeClr val="tx1">
                    <a:lumMod val="65000"/>
                    <a:lumOff val="35000"/>
                  </a:schemeClr>
                </a:solidFill>
              </a:rPr>
              <a:t>training</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place</a:t>
            </a:r>
            <a:endParaRPr lang="de-DE" sz="1200" b="0" dirty="0">
              <a:solidFill>
                <a:schemeClr val="tx1">
                  <a:lumMod val="65000"/>
                  <a:lumOff val="35000"/>
                </a:schemeClr>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dirty="0">
                <a:solidFill>
                  <a:schemeClr val="tx1">
                    <a:lumMod val="65000"/>
                    <a:lumOff val="35000"/>
                  </a:schemeClr>
                </a:solidFill>
              </a:rPr>
              <a:t>Young </a:t>
            </a:r>
            <a:r>
              <a:rPr lang="de-DE" sz="1200" dirty="0" err="1">
                <a:solidFill>
                  <a:schemeClr val="tx1">
                    <a:lumMod val="65000"/>
                    <a:lumOff val="35000"/>
                  </a:schemeClr>
                </a:solidFill>
              </a:rPr>
              <a:t>people</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early</a:t>
            </a:r>
            <a:r>
              <a:rPr lang="de-DE" sz="1200" baseline="0" dirty="0">
                <a:solidFill>
                  <a:schemeClr val="tx1">
                    <a:lumMod val="65000"/>
                    <a:lumOff val="35000"/>
                  </a:schemeClr>
                </a:solidFill>
              </a:rPr>
              <a:t> on </a:t>
            </a:r>
            <a:r>
              <a:rPr lang="de-DE" sz="1200" baseline="0" dirty="0" err="1">
                <a:solidFill>
                  <a:schemeClr val="tx1">
                    <a:lumMod val="65000"/>
                    <a:lumOff val="35000"/>
                  </a:schemeClr>
                </a:solidFill>
              </a:rPr>
              <a:t>get</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to</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know</a:t>
            </a:r>
            <a:r>
              <a:rPr lang="de-DE" sz="1200" baseline="0" dirty="0">
                <a:solidFill>
                  <a:schemeClr val="tx1">
                    <a:lumMod val="65000"/>
                    <a:lumOff val="35000"/>
                  </a:schemeClr>
                </a:solidFill>
              </a:rPr>
              <a:t> and </a:t>
            </a:r>
            <a:r>
              <a:rPr lang="de-DE" sz="1200" baseline="0" dirty="0" err="1">
                <a:solidFill>
                  <a:schemeClr val="tx1">
                    <a:lumMod val="65000"/>
                    <a:lumOff val="35000"/>
                  </a:schemeClr>
                </a:solidFill>
              </a:rPr>
              <a:t>navigate</a:t>
            </a:r>
            <a:r>
              <a:rPr lang="de-DE" sz="1200" baseline="0" dirty="0">
                <a:solidFill>
                  <a:schemeClr val="tx1">
                    <a:lumMod val="65000"/>
                    <a:lumOff val="35000"/>
                  </a:schemeClr>
                </a:solidFill>
              </a:rPr>
              <a:t> a „</a:t>
            </a:r>
            <a:r>
              <a:rPr lang="de-DE" sz="1200" baseline="0" dirty="0" err="1">
                <a:solidFill>
                  <a:schemeClr val="tx1">
                    <a:lumMod val="65000"/>
                    <a:lumOff val="35000"/>
                  </a:schemeClr>
                </a:solidFill>
              </a:rPr>
              <a:t>labor</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market</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environment</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when</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seeking</a:t>
            </a:r>
            <a:r>
              <a:rPr lang="de-DE" sz="1200" baseline="0" dirty="0">
                <a:solidFill>
                  <a:schemeClr val="tx1">
                    <a:lumMod val="65000"/>
                    <a:lumOff val="35000"/>
                  </a:schemeClr>
                </a:solidFill>
              </a:rPr>
              <a:t> a </a:t>
            </a:r>
            <a:r>
              <a:rPr lang="de-DE" sz="1200" baseline="0" dirty="0" err="1">
                <a:solidFill>
                  <a:schemeClr val="tx1">
                    <a:lumMod val="65000"/>
                    <a:lumOff val="35000"/>
                  </a:schemeClr>
                </a:solidFill>
              </a:rPr>
              <a:t>training</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place</a:t>
            </a:r>
            <a:endParaRPr lang="de-DE" sz="1200" dirty="0">
              <a:solidFill>
                <a:schemeClr val="tx1">
                  <a:lumMod val="65000"/>
                  <a:lumOff val="3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6</a:t>
            </a:fld>
            <a:endParaRPr lang="de-DE"/>
          </a:p>
        </p:txBody>
      </p:sp>
    </p:spTree>
    <p:extLst>
      <p:ext uri="{BB962C8B-B14F-4D97-AF65-F5344CB8AC3E}">
        <p14:creationId xmlns:p14="http://schemas.microsoft.com/office/powerpoint/2010/main" val="14073706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b="1" dirty="0">
                <a:solidFill>
                  <a:schemeClr val="tx1">
                    <a:lumMod val="65000"/>
                    <a:lumOff val="35000"/>
                  </a:schemeClr>
                </a:solidFill>
              </a:rPr>
              <a:t>Messages</a:t>
            </a:r>
          </a:p>
          <a:p>
            <a:pPr marL="0" marR="0" indent="0" algn="l" defTabSz="914400" rtl="0" eaLnBrk="1" fontAlgn="auto" latinLnBrk="0" hangingPunct="1">
              <a:lnSpc>
                <a:spcPct val="100000"/>
              </a:lnSpc>
              <a:spcBef>
                <a:spcPts val="0"/>
              </a:spcBef>
              <a:spcAft>
                <a:spcPts val="0"/>
              </a:spcAft>
              <a:buClrTx/>
              <a:buSzTx/>
              <a:buFontTx/>
              <a:buNone/>
              <a:tabLst/>
              <a:defRPr/>
            </a:pPr>
            <a:endParaRPr lang="de-DE" sz="1200" b="1" dirty="0">
              <a:solidFill>
                <a:schemeClr val="tx1">
                  <a:lumMod val="65000"/>
                  <a:lumOff val="35000"/>
                </a:schemeClr>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0" dirty="0">
                <a:solidFill>
                  <a:schemeClr val="tx1">
                    <a:lumMod val="65000"/>
                    <a:lumOff val="35000"/>
                  </a:schemeClr>
                </a:solidFill>
              </a:rPr>
              <a:t>Show</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motivations</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of</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enterprises</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the</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why</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for</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training</a:t>
            </a:r>
            <a:r>
              <a:rPr lang="de-DE" sz="1200" b="0" baseline="0" dirty="0">
                <a:solidFill>
                  <a:schemeClr val="tx1">
                    <a:lumMod val="65000"/>
                    <a:lumOff val="35000"/>
                  </a:schemeClr>
                </a:solidFill>
              </a:rPr>
              <a:t> in Dual VET and </a:t>
            </a:r>
            <a:r>
              <a:rPr lang="de-DE" sz="1200" b="0" baseline="0" dirty="0" err="1">
                <a:solidFill>
                  <a:schemeClr val="tx1">
                    <a:lumMod val="65000"/>
                    <a:lumOff val="35000"/>
                  </a:schemeClr>
                </a:solidFill>
              </a:rPr>
              <a:t>how</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they</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search</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for</a:t>
            </a:r>
            <a:r>
              <a:rPr lang="de-DE" sz="1200" b="0" baseline="0" dirty="0">
                <a:solidFill>
                  <a:schemeClr val="tx1">
                    <a:lumMod val="65000"/>
                    <a:lumOff val="35000"/>
                  </a:schemeClr>
                </a:solidFill>
              </a:rPr>
              <a:t> a </a:t>
            </a:r>
            <a:r>
              <a:rPr lang="de-DE" sz="1200" b="0" baseline="0" dirty="0" err="1">
                <a:solidFill>
                  <a:schemeClr val="tx1">
                    <a:lumMod val="65000"/>
                    <a:lumOff val="35000"/>
                  </a:schemeClr>
                </a:solidFill>
              </a:rPr>
              <a:t>trainee</a:t>
            </a:r>
            <a:endParaRPr lang="de-DE" sz="1200" b="0" baseline="0" dirty="0">
              <a:solidFill>
                <a:schemeClr val="tx1">
                  <a:lumMod val="65000"/>
                  <a:lumOff val="35000"/>
                </a:schemeClr>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dirty="0">
                <a:solidFill>
                  <a:schemeClr val="tx1">
                    <a:lumMod val="65000"/>
                    <a:lumOff val="35000"/>
                  </a:schemeClr>
                </a:solidFill>
              </a:rPr>
              <a:t>Companies</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offer</a:t>
            </a:r>
            <a:r>
              <a:rPr lang="de-DE" sz="1200" baseline="0" dirty="0">
                <a:solidFill>
                  <a:schemeClr val="tx1">
                    <a:lumMod val="65000"/>
                    <a:lumOff val="35000"/>
                  </a:schemeClr>
                </a:solidFill>
              </a:rPr>
              <a:t> VET </a:t>
            </a:r>
            <a:r>
              <a:rPr lang="de-DE" sz="1200" baseline="0" dirty="0" err="1">
                <a:solidFill>
                  <a:schemeClr val="tx1">
                    <a:lumMod val="65000"/>
                    <a:lumOff val="35000"/>
                  </a:schemeClr>
                </a:solidFill>
              </a:rPr>
              <a:t>training</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places</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based</a:t>
            </a:r>
            <a:r>
              <a:rPr lang="de-DE" sz="1200" baseline="0" dirty="0">
                <a:solidFill>
                  <a:schemeClr val="tx1">
                    <a:lumMod val="65000"/>
                    <a:lumOff val="35000"/>
                  </a:schemeClr>
                </a:solidFill>
              </a:rPr>
              <a:t> on </a:t>
            </a:r>
            <a:r>
              <a:rPr lang="de-DE" sz="1200" baseline="0" dirty="0" err="1">
                <a:solidFill>
                  <a:schemeClr val="tx1">
                    <a:lumMod val="65000"/>
                    <a:lumOff val="35000"/>
                  </a:schemeClr>
                </a:solidFill>
              </a:rPr>
              <a:t>their</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own</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demand</a:t>
            </a:r>
            <a:r>
              <a:rPr lang="de-DE" sz="1200" baseline="0" dirty="0">
                <a:solidFill>
                  <a:schemeClr val="tx1">
                    <a:lumMod val="65000"/>
                    <a:lumOff val="35000"/>
                  </a:schemeClr>
                </a:solidFill>
              </a:rPr>
              <a:t>/</a:t>
            </a:r>
            <a:r>
              <a:rPr lang="de-DE" sz="1200" baseline="0" dirty="0" err="1">
                <a:solidFill>
                  <a:schemeClr val="tx1">
                    <a:lumMod val="65000"/>
                    <a:lumOff val="35000"/>
                  </a:schemeClr>
                </a:solidFill>
              </a:rPr>
              <a:t>desire</a:t>
            </a:r>
            <a:r>
              <a:rPr lang="de-DE" sz="1200" baseline="0" dirty="0">
                <a:solidFill>
                  <a:schemeClr val="tx1">
                    <a:lumMod val="65000"/>
                    <a:lumOff val="35000"/>
                  </a:schemeClr>
                </a:solidFill>
              </a:rPr>
              <a:t> and </a:t>
            </a:r>
            <a:r>
              <a:rPr lang="de-DE" sz="1200" baseline="0" dirty="0" err="1">
                <a:solidFill>
                  <a:schemeClr val="tx1">
                    <a:lumMod val="65000"/>
                    <a:lumOff val="35000"/>
                  </a:schemeClr>
                </a:solidFill>
              </a:rPr>
              <a:t>they</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have</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maximum</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freedom</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to</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choose</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whom</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to</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train</a:t>
            </a:r>
            <a:endParaRPr lang="de-DE" sz="1200" baseline="0" dirty="0">
              <a:solidFill>
                <a:schemeClr val="tx1">
                  <a:lumMod val="65000"/>
                  <a:lumOff val="35000"/>
                </a:schemeClr>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aseline="0" dirty="0">
                <a:solidFill>
                  <a:schemeClr val="tx1">
                    <a:lumMod val="65000"/>
                    <a:lumOff val="35000"/>
                  </a:schemeClr>
                </a:solidFill>
              </a:rPr>
              <a:t>At </a:t>
            </a:r>
            <a:r>
              <a:rPr lang="de-DE" sz="1200" baseline="0" dirty="0" err="1">
                <a:solidFill>
                  <a:schemeClr val="tx1">
                    <a:lumMod val="65000"/>
                    <a:lumOff val="35000"/>
                  </a:schemeClr>
                </a:solidFill>
              </a:rPr>
              <a:t>the</a:t>
            </a:r>
            <a:r>
              <a:rPr lang="de-DE" sz="1200" baseline="0" dirty="0">
                <a:solidFill>
                  <a:schemeClr val="tx1">
                    <a:lumMod val="65000"/>
                    <a:lumOff val="35000"/>
                  </a:schemeClr>
                </a:solidFill>
              </a:rPr>
              <a:t> same time, in </a:t>
            </a:r>
            <a:r>
              <a:rPr lang="de-DE" sz="1200" baseline="0" dirty="0" err="1">
                <a:solidFill>
                  <a:schemeClr val="tx1">
                    <a:lumMod val="65000"/>
                    <a:lumOff val="35000"/>
                  </a:schemeClr>
                </a:solidFill>
              </a:rPr>
              <a:t>order</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to</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be</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allowed</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to</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train</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they</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need</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to</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be</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officially</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tested</a:t>
            </a:r>
            <a:r>
              <a:rPr lang="de-DE" sz="1200" baseline="0" dirty="0">
                <a:solidFill>
                  <a:schemeClr val="tx1">
                    <a:lumMod val="65000"/>
                    <a:lumOff val="35000"/>
                  </a:schemeClr>
                </a:solidFill>
              </a:rPr>
              <a:t> and </a:t>
            </a:r>
            <a:r>
              <a:rPr lang="de-DE" sz="1200" baseline="0" dirty="0" err="1">
                <a:solidFill>
                  <a:schemeClr val="tx1">
                    <a:lumMod val="65000"/>
                    <a:lumOff val="35000"/>
                  </a:schemeClr>
                </a:solidFill>
              </a:rPr>
              <a:t>certified</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to</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train</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become</a:t>
            </a:r>
            <a:r>
              <a:rPr lang="de-DE" sz="1200" baseline="0" dirty="0">
                <a:solidFill>
                  <a:schemeClr val="tx1">
                    <a:lumMod val="65000"/>
                    <a:lumOff val="35000"/>
                  </a:schemeClr>
                </a:solidFill>
              </a:rPr>
              <a:t> a „</a:t>
            </a:r>
            <a:r>
              <a:rPr lang="de-DE" sz="1200" baseline="0" dirty="0" err="1">
                <a:solidFill>
                  <a:schemeClr val="tx1">
                    <a:lumMod val="65000"/>
                    <a:lumOff val="35000"/>
                  </a:schemeClr>
                </a:solidFill>
              </a:rPr>
              <a:t>training</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company</a:t>
            </a:r>
            <a:r>
              <a:rPr lang="de-DE" sz="1200" baseline="0" dirty="0">
                <a:solidFill>
                  <a:schemeClr val="tx1">
                    <a:lumMod val="65000"/>
                    <a:lumOff val="35000"/>
                  </a:schemeClr>
                </a:solidFill>
              </a:rPr>
              <a:t>“) </a:t>
            </a:r>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7</a:t>
            </a:fld>
            <a:endParaRPr lang="de-DE"/>
          </a:p>
        </p:txBody>
      </p:sp>
    </p:spTree>
    <p:extLst>
      <p:ext uri="{BB962C8B-B14F-4D97-AF65-F5344CB8AC3E}">
        <p14:creationId xmlns:p14="http://schemas.microsoft.com/office/powerpoint/2010/main" val="1909981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b="1" dirty="0">
                <a:solidFill>
                  <a:schemeClr val="tx1">
                    <a:lumMod val="65000"/>
                    <a:lumOff val="35000"/>
                  </a:schemeClr>
                </a:solidFill>
              </a:rPr>
              <a:t>Messages</a:t>
            </a:r>
          </a:p>
          <a:p>
            <a:pPr marL="0" marR="0" indent="0" algn="l" defTabSz="914400" rtl="0" eaLnBrk="1" fontAlgn="auto" latinLnBrk="0" hangingPunct="1">
              <a:lnSpc>
                <a:spcPct val="100000"/>
              </a:lnSpc>
              <a:spcBef>
                <a:spcPts val="0"/>
              </a:spcBef>
              <a:spcAft>
                <a:spcPts val="0"/>
              </a:spcAft>
              <a:buClrTx/>
              <a:buSzTx/>
              <a:buFontTx/>
              <a:buNone/>
              <a:tabLst/>
              <a:defRPr/>
            </a:pPr>
            <a:endParaRPr lang="de-DE" sz="1200" b="1" dirty="0">
              <a:solidFill>
                <a:schemeClr val="tx1">
                  <a:lumMod val="65000"/>
                  <a:lumOff val="35000"/>
                </a:schemeClr>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0" dirty="0">
                <a:solidFill>
                  <a:schemeClr val="tx1">
                    <a:lumMod val="65000"/>
                    <a:lumOff val="35000"/>
                  </a:schemeClr>
                </a:solidFill>
              </a:rPr>
              <a:t>Slide </a:t>
            </a:r>
            <a:r>
              <a:rPr lang="de-DE" sz="1200" b="0" dirty="0" err="1">
                <a:solidFill>
                  <a:schemeClr val="tx1">
                    <a:lumMod val="65000"/>
                    <a:lumOff val="35000"/>
                  </a:schemeClr>
                </a:solidFill>
              </a:rPr>
              <a:t>show</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motivations</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of</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the</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government</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the</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why</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for</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supporting</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training</a:t>
            </a:r>
            <a:r>
              <a:rPr lang="de-DE" sz="1200" b="0" baseline="0" dirty="0">
                <a:solidFill>
                  <a:schemeClr val="tx1">
                    <a:lumMod val="65000"/>
                    <a:lumOff val="35000"/>
                  </a:schemeClr>
                </a:solidFill>
              </a:rPr>
              <a:t> in Dual VET and </a:t>
            </a:r>
            <a:r>
              <a:rPr lang="de-DE" sz="1200" b="0" baseline="0" dirty="0" err="1">
                <a:solidFill>
                  <a:schemeClr val="tx1">
                    <a:lumMod val="65000"/>
                    <a:lumOff val="35000"/>
                  </a:schemeClr>
                </a:solidFill>
              </a:rPr>
              <a:t>some</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measures</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for</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doing</a:t>
            </a:r>
            <a:r>
              <a:rPr lang="de-DE" sz="1200" b="0" baseline="0" dirty="0">
                <a:solidFill>
                  <a:schemeClr val="tx1">
                    <a:lumMod val="65000"/>
                    <a:lumOff val="35000"/>
                  </a:schemeClr>
                </a:solidFill>
              </a:rPr>
              <a:t> so</a:t>
            </a:r>
            <a:endParaRPr lang="de-DE" sz="1200" b="0" dirty="0">
              <a:solidFill>
                <a:schemeClr val="tx1">
                  <a:lumMod val="65000"/>
                  <a:lumOff val="35000"/>
                </a:schemeClr>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0" baseline="0" dirty="0" err="1">
                <a:solidFill>
                  <a:schemeClr val="tx1">
                    <a:lumMod val="65000"/>
                    <a:lumOff val="35000"/>
                  </a:schemeClr>
                </a:solidFill>
              </a:rPr>
              <a:t>Government</a:t>
            </a:r>
            <a:r>
              <a:rPr lang="de-DE" sz="1200" b="0" baseline="0" dirty="0">
                <a:solidFill>
                  <a:schemeClr val="tx1">
                    <a:lumMod val="65000"/>
                    <a:lumOff val="35000"/>
                  </a:schemeClr>
                </a:solidFill>
              </a:rPr>
              <a:t> in Germany </a:t>
            </a:r>
            <a:r>
              <a:rPr lang="de-DE" sz="1200" b="0" baseline="0" dirty="0" err="1">
                <a:solidFill>
                  <a:schemeClr val="tx1">
                    <a:lumMod val="65000"/>
                    <a:lumOff val="35000"/>
                  </a:schemeClr>
                </a:solidFill>
              </a:rPr>
              <a:t>is</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providing</a:t>
            </a:r>
            <a:r>
              <a:rPr lang="de-DE" sz="1200" b="0" baseline="0" dirty="0">
                <a:solidFill>
                  <a:schemeClr val="tx1">
                    <a:lumMod val="65000"/>
                    <a:lumOff val="35000"/>
                  </a:schemeClr>
                </a:solidFill>
              </a:rPr>
              <a:t> formal </a:t>
            </a:r>
            <a:r>
              <a:rPr lang="de-DE" sz="1200" b="0" baseline="0" dirty="0" err="1">
                <a:solidFill>
                  <a:schemeClr val="tx1">
                    <a:lumMod val="65000"/>
                    <a:lumOff val="35000"/>
                  </a:schemeClr>
                </a:solidFill>
              </a:rPr>
              <a:t>conditions</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for</a:t>
            </a:r>
            <a:r>
              <a:rPr lang="de-DE" sz="1200" b="0" baseline="0" dirty="0">
                <a:solidFill>
                  <a:schemeClr val="tx1">
                    <a:lumMod val="65000"/>
                    <a:lumOff val="35000"/>
                  </a:schemeClr>
                </a:solidFill>
              </a:rPr>
              <a:t> Dual VET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dirty="0">
                <a:solidFill>
                  <a:schemeClr val="tx1">
                    <a:lumMod val="65000"/>
                    <a:lumOff val="35000"/>
                  </a:schemeClr>
                </a:solidFill>
              </a:rPr>
              <a:t>In </a:t>
            </a:r>
            <a:r>
              <a:rPr lang="de-DE" sz="1200" dirty="0" err="1">
                <a:solidFill>
                  <a:schemeClr val="tx1">
                    <a:lumMod val="65000"/>
                    <a:lumOff val="35000"/>
                  </a:schemeClr>
                </a:solidFill>
              </a:rPr>
              <a:t>this</a:t>
            </a:r>
            <a:r>
              <a:rPr lang="de-DE" sz="1200" dirty="0">
                <a:solidFill>
                  <a:schemeClr val="tx1">
                    <a:lumMod val="65000"/>
                    <a:lumOff val="35000"/>
                  </a:schemeClr>
                </a:solidFill>
              </a:rPr>
              <a:t> </a:t>
            </a:r>
            <a:r>
              <a:rPr lang="de-DE" sz="1200" dirty="0" err="1">
                <a:solidFill>
                  <a:schemeClr val="tx1">
                    <a:lumMod val="65000"/>
                    <a:lumOff val="35000"/>
                  </a:schemeClr>
                </a:solidFill>
              </a:rPr>
              <a:t>context</a:t>
            </a:r>
            <a:r>
              <a:rPr lang="de-DE" sz="1200" dirty="0">
                <a:solidFill>
                  <a:schemeClr val="tx1">
                    <a:lumMod val="65000"/>
                    <a:lumOff val="35000"/>
                  </a:schemeClr>
                </a:solidFill>
              </a:rPr>
              <a:t>, </a:t>
            </a:r>
            <a:r>
              <a:rPr lang="de-DE" sz="1200" dirty="0" err="1">
                <a:solidFill>
                  <a:schemeClr val="tx1">
                    <a:lumMod val="65000"/>
                    <a:lumOff val="35000"/>
                  </a:schemeClr>
                </a:solidFill>
              </a:rPr>
              <a:t>the</a:t>
            </a:r>
            <a:r>
              <a:rPr lang="de-DE" sz="1200" dirty="0">
                <a:solidFill>
                  <a:schemeClr val="tx1">
                    <a:lumMod val="65000"/>
                    <a:lumOff val="35000"/>
                  </a:schemeClr>
                </a:solidFill>
              </a:rPr>
              <a:t> </a:t>
            </a:r>
            <a:r>
              <a:rPr lang="de-DE" sz="1200" dirty="0" err="1">
                <a:solidFill>
                  <a:schemeClr val="tx1">
                    <a:lumMod val="65000"/>
                    <a:lumOff val="35000"/>
                  </a:schemeClr>
                </a:solidFill>
              </a:rPr>
              <a:t>Government</a:t>
            </a:r>
            <a:r>
              <a:rPr lang="de-DE" sz="1200" dirty="0">
                <a:solidFill>
                  <a:schemeClr val="tx1">
                    <a:lumMod val="65000"/>
                    <a:lumOff val="35000"/>
                  </a:schemeClr>
                </a:solidFill>
              </a:rPr>
              <a:t> </a:t>
            </a:r>
            <a:r>
              <a:rPr lang="de-DE" sz="1200" dirty="0" err="1">
                <a:solidFill>
                  <a:schemeClr val="tx1">
                    <a:lumMod val="65000"/>
                    <a:lumOff val="35000"/>
                  </a:schemeClr>
                </a:solidFill>
              </a:rPr>
              <a:t>provides</a:t>
            </a:r>
            <a:r>
              <a:rPr lang="de-DE" sz="1200" dirty="0">
                <a:solidFill>
                  <a:schemeClr val="tx1">
                    <a:lumMod val="65000"/>
                    <a:lumOff val="35000"/>
                  </a:schemeClr>
                </a:solidFill>
              </a:rPr>
              <a:t> legal </a:t>
            </a:r>
            <a:r>
              <a:rPr lang="de-DE" sz="1200" dirty="0" err="1">
                <a:solidFill>
                  <a:schemeClr val="tx1">
                    <a:lumMod val="65000"/>
                    <a:lumOff val="35000"/>
                  </a:schemeClr>
                </a:solidFill>
              </a:rPr>
              <a:t>framework</a:t>
            </a:r>
            <a:r>
              <a:rPr lang="de-DE" sz="1200" baseline="0" dirty="0">
                <a:solidFill>
                  <a:schemeClr val="tx1">
                    <a:lumMod val="65000"/>
                    <a:lumOff val="35000"/>
                  </a:schemeClr>
                </a:solidFill>
              </a:rPr>
              <a:t> </a:t>
            </a:r>
            <a:r>
              <a:rPr lang="de-DE" sz="1200" dirty="0" err="1">
                <a:solidFill>
                  <a:schemeClr val="tx1">
                    <a:lumMod val="65000"/>
                    <a:lumOff val="35000"/>
                  </a:schemeClr>
                </a:solidFill>
              </a:rPr>
              <a:t>for</a:t>
            </a:r>
            <a:r>
              <a:rPr lang="de-DE" sz="1200" dirty="0">
                <a:solidFill>
                  <a:schemeClr val="tx1">
                    <a:lumMod val="65000"/>
                    <a:lumOff val="35000"/>
                  </a:schemeClr>
                </a:solidFill>
              </a:rPr>
              <a:t> </a:t>
            </a:r>
            <a:r>
              <a:rPr lang="de-DE" sz="1200" dirty="0" err="1">
                <a:solidFill>
                  <a:schemeClr val="tx1">
                    <a:lumMod val="65000"/>
                    <a:lumOff val="35000"/>
                  </a:schemeClr>
                </a:solidFill>
              </a:rPr>
              <a:t>both</a:t>
            </a:r>
            <a:r>
              <a:rPr lang="de-DE" sz="1200" dirty="0">
                <a:solidFill>
                  <a:schemeClr val="tx1">
                    <a:lumMod val="65000"/>
                    <a:lumOff val="35000"/>
                  </a:schemeClr>
                </a:solidFill>
              </a:rPr>
              <a:t> </a:t>
            </a:r>
            <a:r>
              <a:rPr lang="de-DE" sz="1200" dirty="0" err="1">
                <a:solidFill>
                  <a:schemeClr val="tx1">
                    <a:lumMod val="65000"/>
                    <a:lumOff val="35000"/>
                  </a:schemeClr>
                </a:solidFill>
              </a:rPr>
              <a:t>company</a:t>
            </a:r>
            <a:r>
              <a:rPr lang="de-DE" sz="1200" baseline="0" dirty="0">
                <a:solidFill>
                  <a:schemeClr val="tx1">
                    <a:lumMod val="65000"/>
                    <a:lumOff val="35000"/>
                  </a:schemeClr>
                </a:solidFill>
              </a:rPr>
              <a:t> and </a:t>
            </a:r>
            <a:r>
              <a:rPr lang="de-DE" sz="1200" baseline="0" dirty="0" err="1">
                <a:solidFill>
                  <a:schemeClr val="tx1">
                    <a:lumMod val="65000"/>
                    <a:lumOff val="35000"/>
                  </a:schemeClr>
                </a:solidFill>
              </a:rPr>
              <a:t>young</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person</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to</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enter</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implement</a:t>
            </a:r>
            <a:r>
              <a:rPr lang="de-DE" sz="1200" baseline="0" dirty="0">
                <a:solidFill>
                  <a:schemeClr val="tx1">
                    <a:lumMod val="65000"/>
                    <a:lumOff val="35000"/>
                  </a:schemeClr>
                </a:solidFill>
              </a:rPr>
              <a:t> and </a:t>
            </a:r>
            <a:r>
              <a:rPr lang="de-DE" sz="1200" baseline="0" dirty="0" err="1">
                <a:solidFill>
                  <a:schemeClr val="tx1">
                    <a:lumMod val="65000"/>
                    <a:lumOff val="35000"/>
                  </a:schemeClr>
                </a:solidFill>
              </a:rPr>
              <a:t>complete</a:t>
            </a:r>
            <a:r>
              <a:rPr lang="de-DE" sz="1200" baseline="0" dirty="0">
                <a:solidFill>
                  <a:schemeClr val="tx1">
                    <a:lumMod val="65000"/>
                    <a:lumOff val="35000"/>
                  </a:schemeClr>
                </a:solidFill>
              </a:rPr>
              <a:t> VET </a:t>
            </a:r>
            <a:r>
              <a:rPr lang="de-DE" sz="1200" baseline="0" dirty="0" err="1">
                <a:solidFill>
                  <a:schemeClr val="tx1">
                    <a:lumMod val="65000"/>
                    <a:lumOff val="35000"/>
                  </a:schemeClr>
                </a:solidFill>
              </a:rPr>
              <a:t>together</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training</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contracts</a:t>
            </a:r>
            <a:r>
              <a:rPr lang="de-DE" sz="1200" baseline="0" dirty="0">
                <a:solidFill>
                  <a:schemeClr val="tx1">
                    <a:lumMod val="65000"/>
                    <a:lumOff val="35000"/>
                  </a:schemeClr>
                </a:solidFill>
              </a:rPr>
              <a:t>, etc.)</a:t>
            </a:r>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8</a:t>
            </a:fld>
            <a:endParaRPr lang="de-DE"/>
          </a:p>
        </p:txBody>
      </p:sp>
    </p:spTree>
    <p:extLst>
      <p:ext uri="{BB962C8B-B14F-4D97-AF65-F5344CB8AC3E}">
        <p14:creationId xmlns:p14="http://schemas.microsoft.com/office/powerpoint/2010/main" val="4010637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200" b="1" dirty="0">
                <a:solidFill>
                  <a:schemeClr val="tx1">
                    <a:lumMod val="65000"/>
                    <a:lumOff val="35000"/>
                  </a:schemeClr>
                </a:solidFill>
              </a:rPr>
              <a:t>Messages</a:t>
            </a:r>
          </a:p>
          <a:p>
            <a:pPr marL="0" marR="0" indent="0" algn="l" defTabSz="914400" rtl="0" eaLnBrk="1" fontAlgn="auto" latinLnBrk="0" hangingPunct="1">
              <a:lnSpc>
                <a:spcPct val="100000"/>
              </a:lnSpc>
              <a:spcBef>
                <a:spcPts val="0"/>
              </a:spcBef>
              <a:spcAft>
                <a:spcPts val="0"/>
              </a:spcAft>
              <a:buClrTx/>
              <a:buSzTx/>
              <a:buFontTx/>
              <a:buNone/>
              <a:tabLst/>
              <a:defRPr/>
            </a:pPr>
            <a:endParaRPr lang="de-DE" sz="1200" b="1" dirty="0">
              <a:solidFill>
                <a:schemeClr val="tx1">
                  <a:lumMod val="65000"/>
                  <a:lumOff val="35000"/>
                </a:schemeClr>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0" dirty="0">
                <a:solidFill>
                  <a:schemeClr val="tx1">
                    <a:lumMod val="65000"/>
                    <a:lumOff val="35000"/>
                  </a:schemeClr>
                </a:solidFill>
              </a:rPr>
              <a:t>Slide</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p</a:t>
            </a:r>
            <a:r>
              <a:rPr lang="de-DE" sz="1200" b="0" dirty="0" err="1">
                <a:solidFill>
                  <a:schemeClr val="tx1">
                    <a:lumMod val="65000"/>
                    <a:lumOff val="35000"/>
                  </a:schemeClr>
                </a:solidFill>
              </a:rPr>
              <a:t>rovides</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overview</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over</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content</a:t>
            </a:r>
            <a:r>
              <a:rPr lang="de-DE" sz="1200" b="0" baseline="0" dirty="0">
                <a:solidFill>
                  <a:schemeClr val="tx1">
                    <a:lumMod val="65000"/>
                    <a:lumOff val="35000"/>
                  </a:schemeClr>
                </a:solidFill>
              </a:rPr>
              <a:t> and </a:t>
            </a:r>
            <a:r>
              <a:rPr lang="de-DE" sz="1200" b="0" baseline="0" dirty="0" err="1">
                <a:solidFill>
                  <a:schemeClr val="tx1">
                    <a:lumMod val="65000"/>
                    <a:lumOff val="35000"/>
                  </a:schemeClr>
                </a:solidFill>
              </a:rPr>
              <a:t>significance</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of</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training</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contract</a:t>
            </a:r>
            <a:r>
              <a:rPr lang="de-DE" sz="1200" b="0" baseline="0" dirty="0">
                <a:solidFill>
                  <a:schemeClr val="tx1">
                    <a:lumMod val="65000"/>
                    <a:lumOff val="35000"/>
                  </a:schemeClr>
                </a:solidFill>
              </a:rPr>
              <a:t> </a:t>
            </a:r>
            <a:r>
              <a:rPr lang="de-DE" sz="1200" b="0" baseline="0" dirty="0" err="1">
                <a:solidFill>
                  <a:schemeClr val="tx1">
                    <a:lumMod val="65000"/>
                    <a:lumOff val="35000"/>
                  </a:schemeClr>
                </a:solidFill>
              </a:rPr>
              <a:t>for</a:t>
            </a:r>
            <a:r>
              <a:rPr lang="de-DE" sz="1200" b="0" baseline="0" dirty="0">
                <a:solidFill>
                  <a:schemeClr val="tx1">
                    <a:lumMod val="65000"/>
                    <a:lumOff val="35000"/>
                  </a:schemeClr>
                </a:solidFill>
              </a:rPr>
              <a:t> Dual VET</a:t>
            </a:r>
            <a:endParaRPr lang="de-DE" sz="1200" b="0" dirty="0">
              <a:solidFill>
                <a:schemeClr val="tx1">
                  <a:lumMod val="65000"/>
                  <a:lumOff val="35000"/>
                </a:schemeClr>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aseline="0" dirty="0">
                <a:solidFill>
                  <a:schemeClr val="tx1">
                    <a:lumMod val="65000"/>
                    <a:lumOff val="35000"/>
                  </a:schemeClr>
                </a:solidFill>
              </a:rPr>
              <a:t>The </a:t>
            </a:r>
            <a:r>
              <a:rPr lang="de-DE" sz="1200" baseline="0" dirty="0" err="1">
                <a:solidFill>
                  <a:schemeClr val="tx1">
                    <a:lumMod val="65000"/>
                    <a:lumOff val="35000"/>
                  </a:schemeClr>
                </a:solidFill>
              </a:rPr>
              <a:t>training</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contract</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institutionalizes</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that</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education</a:t>
            </a:r>
            <a:r>
              <a:rPr lang="de-DE" sz="1200" baseline="0" dirty="0">
                <a:solidFill>
                  <a:schemeClr val="tx1">
                    <a:lumMod val="65000"/>
                    <a:lumOff val="35000"/>
                  </a:schemeClr>
                </a:solidFill>
              </a:rPr>
              <a:t> in Dual VET </a:t>
            </a:r>
            <a:r>
              <a:rPr lang="de-DE" sz="1200" baseline="0" dirty="0" err="1">
                <a:solidFill>
                  <a:schemeClr val="tx1">
                    <a:lumMod val="65000"/>
                    <a:lumOff val="35000"/>
                  </a:schemeClr>
                </a:solidFill>
              </a:rPr>
              <a:t>is</a:t>
            </a:r>
            <a:r>
              <a:rPr lang="de-DE" sz="1200" baseline="0" dirty="0">
                <a:solidFill>
                  <a:schemeClr val="tx1">
                    <a:lumMod val="65000"/>
                    <a:lumOff val="35000"/>
                  </a:schemeClr>
                </a:solidFill>
              </a:rPr>
              <a:t> in </a:t>
            </a:r>
            <a:r>
              <a:rPr lang="de-DE" sz="1200" baseline="0" dirty="0" err="1">
                <a:solidFill>
                  <a:schemeClr val="tx1">
                    <a:lumMod val="65000"/>
                    <a:lumOff val="35000"/>
                  </a:schemeClr>
                </a:solidFill>
              </a:rPr>
              <a:t>principle</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following</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actual</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demand</a:t>
            </a:r>
            <a:r>
              <a:rPr lang="de-DE" sz="1200" baseline="0" dirty="0">
                <a:solidFill>
                  <a:schemeClr val="tx1">
                    <a:lumMod val="65000"/>
                    <a:lumOff val="35000"/>
                  </a:schemeClr>
                </a:solidFill>
              </a:rPr>
              <a:t> and </a:t>
            </a:r>
            <a:r>
              <a:rPr lang="de-DE" sz="1200" baseline="0" dirty="0" err="1">
                <a:solidFill>
                  <a:schemeClr val="tx1">
                    <a:lumMod val="65000"/>
                    <a:lumOff val="35000"/>
                  </a:schemeClr>
                </a:solidFill>
              </a:rPr>
              <a:t>agreement</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of</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employers</a:t>
            </a:r>
            <a:r>
              <a:rPr lang="de-DE" sz="1200" baseline="0" dirty="0">
                <a:solidFill>
                  <a:schemeClr val="tx1">
                    <a:lumMod val="65000"/>
                    <a:lumOff val="35000"/>
                  </a:schemeClr>
                </a:solidFill>
              </a:rPr>
              <a:t> and </a:t>
            </a:r>
            <a:r>
              <a:rPr lang="de-DE" sz="1200" baseline="0" dirty="0" err="1">
                <a:solidFill>
                  <a:schemeClr val="tx1">
                    <a:lumMod val="65000"/>
                    <a:lumOff val="35000"/>
                  </a:schemeClr>
                </a:solidFill>
              </a:rPr>
              <a:t>trainees</a:t>
            </a:r>
            <a:endParaRPr lang="de-DE" sz="1200" baseline="0" dirty="0">
              <a:solidFill>
                <a:schemeClr val="tx1">
                  <a:lumMod val="65000"/>
                  <a:lumOff val="35000"/>
                </a:schemeClr>
              </a:solidFill>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200" baseline="0" dirty="0">
                <a:solidFill>
                  <a:schemeClr val="tx1">
                    <a:lumMod val="65000"/>
                    <a:lumOff val="35000"/>
                  </a:schemeClr>
                </a:solidFill>
              </a:rPr>
              <a:t>The </a:t>
            </a:r>
            <a:r>
              <a:rPr lang="de-DE" sz="1200" baseline="0" dirty="0" err="1">
                <a:solidFill>
                  <a:schemeClr val="tx1">
                    <a:lumMod val="65000"/>
                    <a:lumOff val="35000"/>
                  </a:schemeClr>
                </a:solidFill>
              </a:rPr>
              <a:t>training</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contract</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is</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very</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similar</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to</a:t>
            </a:r>
            <a:r>
              <a:rPr lang="de-DE" sz="1200" baseline="0" dirty="0">
                <a:solidFill>
                  <a:schemeClr val="tx1">
                    <a:lumMod val="65000"/>
                    <a:lumOff val="35000"/>
                  </a:schemeClr>
                </a:solidFill>
              </a:rPr>
              <a:t> a </a:t>
            </a:r>
            <a:r>
              <a:rPr lang="de-DE" sz="1200" baseline="0" dirty="0" err="1">
                <a:solidFill>
                  <a:schemeClr val="tx1">
                    <a:lumMod val="65000"/>
                    <a:lumOff val="35000"/>
                  </a:schemeClr>
                </a:solidFill>
              </a:rPr>
              <a:t>work</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contract</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hence</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acquainting</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trainees</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with</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the</a:t>
            </a:r>
            <a:r>
              <a:rPr lang="de-DE" sz="1200" baseline="0" dirty="0">
                <a:solidFill>
                  <a:schemeClr val="tx1">
                    <a:lumMod val="65000"/>
                    <a:lumOff val="35000"/>
                  </a:schemeClr>
                </a:solidFill>
              </a:rPr>
              <a:t> formal </a:t>
            </a:r>
            <a:r>
              <a:rPr lang="de-DE" sz="1200" baseline="0" dirty="0" err="1">
                <a:solidFill>
                  <a:schemeClr val="tx1">
                    <a:lumMod val="65000"/>
                    <a:lumOff val="35000"/>
                  </a:schemeClr>
                </a:solidFill>
              </a:rPr>
              <a:t>arrangements</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of</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work</a:t>
            </a:r>
            <a:r>
              <a:rPr lang="de-DE" sz="1200" baseline="0" dirty="0">
                <a:solidFill>
                  <a:schemeClr val="tx1">
                    <a:lumMod val="65000"/>
                    <a:lumOff val="35000"/>
                  </a:schemeClr>
                </a:solidFill>
              </a:rPr>
              <a:t> </a:t>
            </a:r>
            <a:r>
              <a:rPr lang="de-DE" sz="1200" baseline="0" dirty="0" err="1">
                <a:solidFill>
                  <a:schemeClr val="tx1">
                    <a:lumMod val="65000"/>
                    <a:lumOff val="35000"/>
                  </a:schemeClr>
                </a:solidFill>
              </a:rPr>
              <a:t>relationships</a:t>
            </a:r>
            <a:endParaRPr lang="de-DE" sz="1200" baseline="0" dirty="0">
              <a:solidFill>
                <a:schemeClr val="tx1">
                  <a:lumMod val="65000"/>
                  <a:lumOff val="3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fld id="{7F00E79B-7A3D-4728-8EAA-1040FFB33322}" type="slidenum">
              <a:rPr lang="de-DE" smtClean="0"/>
              <a:t>9</a:t>
            </a:fld>
            <a:endParaRPr lang="de-DE"/>
          </a:p>
        </p:txBody>
      </p:sp>
    </p:spTree>
    <p:extLst>
      <p:ext uri="{BB962C8B-B14F-4D97-AF65-F5344CB8AC3E}">
        <p14:creationId xmlns:p14="http://schemas.microsoft.com/office/powerpoint/2010/main" val="774118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Formatvorlage des Untertitelmasters durch Klicken bearbeiten</a:t>
            </a:r>
          </a:p>
        </p:txBody>
      </p:sp>
      <p:sp>
        <p:nvSpPr>
          <p:cNvPr id="5" name="Fußzeilenplatzhalter 4"/>
          <p:cNvSpPr>
            <a:spLocks noGrp="1"/>
          </p:cNvSpPr>
          <p:nvPr>
            <p:ph type="ftr" sz="quarter" idx="11"/>
          </p:nvPr>
        </p:nvSpPr>
        <p:spPr/>
        <p:txBody>
          <a:bodyPr/>
          <a:lstStyle/>
          <a:p>
            <a:r>
              <a:rPr lang="de-DE" dirty="0">
                <a:solidFill>
                  <a:schemeClr val="accent6">
                    <a:lumMod val="75000"/>
                  </a:schemeClr>
                </a:solidFill>
              </a:rPr>
              <a:t>VET in Germany</a:t>
            </a:r>
          </a:p>
          <a:p>
            <a:endParaRPr lang="de-DE" dirty="0"/>
          </a:p>
        </p:txBody>
      </p:sp>
    </p:spTree>
    <p:extLst>
      <p:ext uri="{BB962C8B-B14F-4D97-AF65-F5344CB8AC3E}">
        <p14:creationId xmlns:p14="http://schemas.microsoft.com/office/powerpoint/2010/main" val="3724953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smtClean="0"/>
              <a:t>11.11.2019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smtClean="0"/>
              <a:t>‹Nr.›</a:t>
            </a:fld>
            <a:endParaRPr lang="de-DE"/>
          </a:p>
        </p:txBody>
      </p:sp>
    </p:spTree>
    <p:extLst>
      <p:ext uri="{BB962C8B-B14F-4D97-AF65-F5344CB8AC3E}">
        <p14:creationId xmlns:p14="http://schemas.microsoft.com/office/powerpoint/2010/main" val="4169523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smtClean="0"/>
              <a:t>11.11.2019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smtClean="0"/>
              <a:t>‹Nr.›</a:t>
            </a:fld>
            <a:endParaRPr lang="de-DE"/>
          </a:p>
        </p:txBody>
      </p:sp>
    </p:spTree>
    <p:extLst>
      <p:ext uri="{BB962C8B-B14F-4D97-AF65-F5344CB8AC3E}">
        <p14:creationId xmlns:p14="http://schemas.microsoft.com/office/powerpoint/2010/main" val="2555921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smtClean="0"/>
              <a:t>11.11.2019</a:t>
            </a:fld>
            <a:endParaRPr lang="de-DE"/>
          </a:p>
        </p:txBody>
      </p:sp>
      <p:sp>
        <p:nvSpPr>
          <p:cNvPr id="5" name="Fußzeilenplatzhalter 4"/>
          <p:cNvSpPr>
            <a:spLocks noGrp="1"/>
          </p:cNvSpPr>
          <p:nvPr>
            <p:ph type="ftr" sz="quarter" idx="11"/>
          </p:nvPr>
        </p:nvSpPr>
        <p:spPr/>
        <p:txBody>
          <a:bodyPr/>
          <a:lstStyle/>
          <a:p>
            <a:r>
              <a:rPr lang="de-DE" dirty="0">
                <a:solidFill>
                  <a:schemeClr val="accent6">
                    <a:lumMod val="75000"/>
                  </a:schemeClr>
                </a:solidFill>
              </a:rPr>
              <a:t>VET in Germany</a:t>
            </a:r>
          </a:p>
          <a:p>
            <a:endParaRPr lang="de-DE" dirty="0"/>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smtClean="0"/>
              <a:t>‹Nr.›</a:t>
            </a:fld>
            <a:endParaRPr lang="de-DE"/>
          </a:p>
        </p:txBody>
      </p:sp>
    </p:spTree>
    <p:extLst>
      <p:ext uri="{BB962C8B-B14F-4D97-AF65-F5344CB8AC3E}">
        <p14:creationId xmlns:p14="http://schemas.microsoft.com/office/powerpoint/2010/main" val="2023570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smtClean="0"/>
              <a:t>11.11.2019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smtClean="0"/>
              <a:t>‹Nr.›</a:t>
            </a:fld>
            <a:endParaRPr lang="de-DE"/>
          </a:p>
        </p:txBody>
      </p:sp>
    </p:spTree>
    <p:extLst>
      <p:ext uri="{BB962C8B-B14F-4D97-AF65-F5344CB8AC3E}">
        <p14:creationId xmlns:p14="http://schemas.microsoft.com/office/powerpoint/2010/main" val="1344786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smtClean="0"/>
              <a:t>11.11.2019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smtClean="0"/>
              <a:t>‹Nr.›</a:t>
            </a:fld>
            <a:endParaRPr lang="de-DE"/>
          </a:p>
        </p:txBody>
      </p:sp>
    </p:spTree>
    <p:extLst>
      <p:ext uri="{BB962C8B-B14F-4D97-AF65-F5344CB8AC3E}">
        <p14:creationId xmlns:p14="http://schemas.microsoft.com/office/powerpoint/2010/main" val="547884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smtClean="0"/>
              <a:t>11.11.2019</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smtClean="0"/>
              <a:t>‹Nr.›</a:t>
            </a:fld>
            <a:endParaRPr lang="de-DE"/>
          </a:p>
        </p:txBody>
      </p:sp>
    </p:spTree>
    <p:extLst>
      <p:ext uri="{BB962C8B-B14F-4D97-AF65-F5344CB8AC3E}">
        <p14:creationId xmlns:p14="http://schemas.microsoft.com/office/powerpoint/2010/main" val="850251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smtClean="0"/>
              <a:t>11.11.2019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smtClean="0"/>
              <a:t>‹Nr.›</a:t>
            </a:fld>
            <a:endParaRPr lang="de-DE"/>
          </a:p>
        </p:txBody>
      </p:sp>
    </p:spTree>
    <p:extLst>
      <p:ext uri="{BB962C8B-B14F-4D97-AF65-F5344CB8AC3E}">
        <p14:creationId xmlns:p14="http://schemas.microsoft.com/office/powerpoint/2010/main" val="2843958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smtClean="0"/>
              <a:t>11.11.2019</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smtClean="0"/>
              <a:t>‹Nr.›</a:t>
            </a:fld>
            <a:endParaRPr lang="de-DE"/>
          </a:p>
        </p:txBody>
      </p:sp>
    </p:spTree>
    <p:extLst>
      <p:ext uri="{BB962C8B-B14F-4D97-AF65-F5344CB8AC3E}">
        <p14:creationId xmlns:p14="http://schemas.microsoft.com/office/powerpoint/2010/main" val="1628964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smtClean="0"/>
              <a:t>11.11.2019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smtClean="0"/>
              <a:t>‹Nr.›</a:t>
            </a:fld>
            <a:endParaRPr lang="de-DE"/>
          </a:p>
        </p:txBody>
      </p:sp>
    </p:spTree>
    <p:extLst>
      <p:ext uri="{BB962C8B-B14F-4D97-AF65-F5344CB8AC3E}">
        <p14:creationId xmlns:p14="http://schemas.microsoft.com/office/powerpoint/2010/main" val="1175294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a:xfrm>
            <a:off x="457200" y="6356350"/>
            <a:ext cx="2133600" cy="365125"/>
          </a:xfrm>
          <a:prstGeom prst="rect">
            <a:avLst/>
          </a:prstGeom>
        </p:spPr>
        <p:txBody>
          <a:bodyPr/>
          <a:lstStyle/>
          <a:p>
            <a:fld id="{10D1B0E7-1107-4225-8AAF-546B4F3B5E54}" type="datetimeFigureOut">
              <a:rPr lang="de-DE" smtClean="0"/>
              <a:t>11.11.2019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a:xfrm>
            <a:off x="6553200" y="6356350"/>
            <a:ext cx="2133600" cy="365125"/>
          </a:xfrm>
          <a:prstGeom prst="rect">
            <a:avLst/>
          </a:prstGeom>
        </p:spPr>
        <p:txBody>
          <a:bodyPr/>
          <a:lstStyle/>
          <a:p>
            <a:fld id="{457C19A3-3D92-468D-8F0E-ADECBD3B9788}" type="slidenum">
              <a:rPr lang="de-DE" smtClean="0"/>
              <a:t>‹Nr.›</a:t>
            </a:fld>
            <a:endParaRPr lang="de-DE"/>
          </a:p>
        </p:txBody>
      </p:sp>
    </p:spTree>
    <p:extLst>
      <p:ext uri="{BB962C8B-B14F-4D97-AF65-F5344CB8AC3E}">
        <p14:creationId xmlns:p14="http://schemas.microsoft.com/office/powerpoint/2010/main" val="366114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107692" y="745502"/>
            <a:ext cx="5652308" cy="436910"/>
          </a:xfrm>
          <a:prstGeom prst="rect">
            <a:avLst/>
          </a:prstGeom>
        </p:spPr>
        <p:txBody>
          <a:bodyPr vert="horz" lIns="91440" tIns="45720" rIns="91440" bIns="45720" rtlCol="0" anchor="ctr">
            <a:noAutofit/>
          </a:bodyPr>
          <a:lstStyle/>
          <a:p>
            <a:r>
              <a:rPr lang="de-DE" dirty="0"/>
              <a:t>Titelmasterformat durch Klicken bearbeiten</a:t>
            </a:r>
          </a:p>
        </p:txBody>
      </p:sp>
      <p:sp>
        <p:nvSpPr>
          <p:cNvPr id="3" name="Textplatzhalter 2"/>
          <p:cNvSpPr>
            <a:spLocks noGrp="1"/>
          </p:cNvSpPr>
          <p:nvPr>
            <p:ph type="body" idx="1"/>
          </p:nvPr>
        </p:nvSpPr>
        <p:spPr>
          <a:xfrm>
            <a:off x="457200" y="1387914"/>
            <a:ext cx="8229600" cy="4489359"/>
          </a:xfrm>
          <a:prstGeom prst="rect">
            <a:avLst/>
          </a:prstGeom>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7" name="Rechteck 6"/>
          <p:cNvSpPr/>
          <p:nvPr/>
        </p:nvSpPr>
        <p:spPr>
          <a:xfrm>
            <a:off x="0" y="0"/>
            <a:ext cx="5760000" cy="540000"/>
          </a:xfrm>
          <a:prstGeom prst="rect">
            <a:avLst/>
          </a:prstGeom>
          <a:gradFill flip="none" rotWithShape="1">
            <a:gsLst>
              <a:gs pos="74000">
                <a:schemeClr val="accent6"/>
              </a:gs>
              <a:gs pos="100000">
                <a:schemeClr val="accent6">
                  <a:lumMod val="20000"/>
                  <a:lumOff val="8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pic>
        <p:nvPicPr>
          <p:cNvPr id="8" name="Picture 3" descr="O:\Zentralstelle\05 Kommunikation\07 Corporate Design\Logo\Logo\Logo_Go-VET_RGB.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084168" y="191616"/>
            <a:ext cx="2951928" cy="621276"/>
          </a:xfrm>
          <a:prstGeom prst="rect">
            <a:avLst/>
          </a:prstGeom>
          <a:noFill/>
        </p:spPr>
      </p:pic>
    </p:spTree>
    <p:extLst>
      <p:ext uri="{BB962C8B-B14F-4D97-AF65-F5344CB8AC3E}">
        <p14:creationId xmlns:p14="http://schemas.microsoft.com/office/powerpoint/2010/main" val="24397995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2400" b="1" kern="1200">
          <a:solidFill>
            <a:schemeClr val="tx1"/>
          </a:solidFill>
          <a:latin typeface=".VnArial Narrow" panose="020B7200000000000000"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customXml" Target="../ink/ink6.xml"/><Relationship Id="rId7" Type="http://schemas.openxmlformats.org/officeDocument/2006/relationships/image" Target="../media/image19.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25.emf"/><Relationship Id="rId9" Type="http://schemas.openxmlformats.org/officeDocument/2006/relationships/image" Target="../media/image21.png"/></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2.xml.rels><?xml version="1.0" encoding="UTF-8" standalone="yes"?>
<Relationships xmlns="http://schemas.openxmlformats.org/package/2006/relationships"><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s>
</file>

<file path=ppt/slides/_rels/slide13.xml.rels><?xml version="1.0" encoding="UTF-8" standalone="yes"?>
<Relationships xmlns="http://schemas.openxmlformats.org/package/2006/relationships"><Relationship Id="rId8" Type="http://schemas.openxmlformats.org/officeDocument/2006/relationships/image" Target="../media/image32.png"/><Relationship Id="rId3" Type="http://schemas.openxmlformats.org/officeDocument/2006/relationships/image" Target="../media/image26.png"/><Relationship Id="rId7" Type="http://schemas.openxmlformats.org/officeDocument/2006/relationships/image" Target="../media/image31.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_rels/slide14.xml.rels><?xml version="1.0" encoding="UTF-8" standalone="yes"?>
<Relationships xmlns="http://schemas.openxmlformats.org/package/2006/relationships"><Relationship Id="rId8" Type="http://schemas.openxmlformats.org/officeDocument/2006/relationships/image" Target="../media/image35.png"/><Relationship Id="rId13" Type="http://schemas.openxmlformats.org/officeDocument/2006/relationships/image" Target="../media/image40.png"/><Relationship Id="rId3" Type="http://schemas.openxmlformats.org/officeDocument/2006/relationships/customXml" Target="../ink/ink7.xml"/><Relationship Id="rId7" Type="http://schemas.openxmlformats.org/officeDocument/2006/relationships/image" Target="../media/image34.png"/><Relationship Id="rId12" Type="http://schemas.openxmlformats.org/officeDocument/2006/relationships/image" Target="../media/image39.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33.png"/><Relationship Id="rId11" Type="http://schemas.openxmlformats.org/officeDocument/2006/relationships/image" Target="../media/image38.png"/><Relationship Id="rId5" Type="http://schemas.openxmlformats.org/officeDocument/2006/relationships/image" Target="../media/image43.emf"/><Relationship Id="rId15" Type="http://schemas.openxmlformats.org/officeDocument/2006/relationships/image" Target="../media/image42.png"/><Relationship Id="rId10" Type="http://schemas.openxmlformats.org/officeDocument/2006/relationships/image" Target="../media/image37.png"/><Relationship Id="rId9" Type="http://schemas.openxmlformats.org/officeDocument/2006/relationships/image" Target="../media/image36.png"/><Relationship Id="rId14" Type="http://schemas.openxmlformats.org/officeDocument/2006/relationships/image" Target="../media/image41.png"/></Relationships>
</file>

<file path=ppt/slides/_rels/slide15.xml.rels><?xml version="1.0" encoding="UTF-8" standalone="yes"?>
<Relationships xmlns="http://schemas.openxmlformats.org/package/2006/relationships"><Relationship Id="rId8" Type="http://schemas.openxmlformats.org/officeDocument/2006/relationships/image" Target="../media/image47.png"/><Relationship Id="rId13" Type="http://schemas.openxmlformats.org/officeDocument/2006/relationships/image" Target="../media/image41.png"/><Relationship Id="rId3" Type="http://schemas.openxmlformats.org/officeDocument/2006/relationships/image" Target="../media/image43.png"/><Relationship Id="rId7" Type="http://schemas.openxmlformats.org/officeDocument/2006/relationships/image" Target="../media/image35.png"/><Relationship Id="rId12" Type="http://schemas.openxmlformats.org/officeDocument/2006/relationships/image" Target="../media/image51.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46.png"/><Relationship Id="rId11" Type="http://schemas.openxmlformats.org/officeDocument/2006/relationships/image" Target="../media/image50.png"/><Relationship Id="rId5" Type="http://schemas.openxmlformats.org/officeDocument/2006/relationships/image" Target="../media/image45.png"/><Relationship Id="rId10" Type="http://schemas.openxmlformats.org/officeDocument/2006/relationships/image" Target="../media/image49.png"/><Relationship Id="rId4" Type="http://schemas.openxmlformats.org/officeDocument/2006/relationships/image" Target="../media/image44.png"/><Relationship Id="rId9" Type="http://schemas.openxmlformats.org/officeDocument/2006/relationships/image" Target="../media/image48.png"/></Relationships>
</file>

<file path=ppt/slides/_rels/slide16.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46.png"/><Relationship Id="rId7" Type="http://schemas.openxmlformats.org/officeDocument/2006/relationships/image" Target="../media/image52.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7.xml.rels><?xml version="1.0" encoding="UTF-8" standalone="yes"?>
<Relationships xmlns="http://schemas.openxmlformats.org/package/2006/relationships"><Relationship Id="rId8" Type="http://schemas.openxmlformats.org/officeDocument/2006/relationships/image" Target="../media/image56.png"/><Relationship Id="rId13" Type="http://schemas.openxmlformats.org/officeDocument/2006/relationships/image" Target="../media/image57.png"/><Relationship Id="rId18" Type="http://schemas.openxmlformats.org/officeDocument/2006/relationships/image" Target="../media/image41.png"/><Relationship Id="rId3" Type="http://schemas.openxmlformats.org/officeDocument/2006/relationships/image" Target="../media/image53.png"/><Relationship Id="rId7" Type="http://schemas.openxmlformats.org/officeDocument/2006/relationships/image" Target="../media/image36.png"/><Relationship Id="rId12" Type="http://schemas.openxmlformats.org/officeDocument/2006/relationships/image" Target="../media/image35.png"/><Relationship Id="rId17" Type="http://schemas.openxmlformats.org/officeDocument/2006/relationships/image" Target="../media/image61.png"/><Relationship Id="rId2" Type="http://schemas.openxmlformats.org/officeDocument/2006/relationships/notesSlide" Target="../notesSlides/notesSlide17.xml"/><Relationship Id="rId16" Type="http://schemas.openxmlformats.org/officeDocument/2006/relationships/image" Target="../media/image60.png"/><Relationship Id="rId1" Type="http://schemas.openxmlformats.org/officeDocument/2006/relationships/slideLayout" Target="../slideLayouts/slideLayout2.xml"/><Relationship Id="rId6" Type="http://schemas.openxmlformats.org/officeDocument/2006/relationships/image" Target="../media/image55.png"/><Relationship Id="rId11" Type="http://schemas.openxmlformats.org/officeDocument/2006/relationships/image" Target="../media/image40.png"/><Relationship Id="rId5" Type="http://schemas.openxmlformats.org/officeDocument/2006/relationships/image" Target="../media/image44.png"/><Relationship Id="rId15" Type="http://schemas.openxmlformats.org/officeDocument/2006/relationships/image" Target="../media/image59.png"/><Relationship Id="rId10" Type="http://schemas.openxmlformats.org/officeDocument/2006/relationships/image" Target="../media/image39.png"/><Relationship Id="rId4" Type="http://schemas.openxmlformats.org/officeDocument/2006/relationships/image" Target="../media/image54.png"/><Relationship Id="rId9" Type="http://schemas.openxmlformats.org/officeDocument/2006/relationships/image" Target="../media/image38.png"/><Relationship Id="rId14" Type="http://schemas.openxmlformats.org/officeDocument/2006/relationships/image" Target="../media/image58.png"/></Relationships>
</file>

<file path=ppt/slides/_rels/slide18.xml.rels><?xml version="1.0" encoding="UTF-8" standalone="yes"?>
<Relationships xmlns="http://schemas.openxmlformats.org/package/2006/relationships"><Relationship Id="rId8" Type="http://schemas.openxmlformats.org/officeDocument/2006/relationships/image" Target="../media/image34.png"/><Relationship Id="rId13" Type="http://schemas.openxmlformats.org/officeDocument/2006/relationships/image" Target="../media/image59.png"/><Relationship Id="rId18" Type="http://schemas.openxmlformats.org/officeDocument/2006/relationships/image" Target="../media/image65.png"/><Relationship Id="rId26" Type="http://schemas.openxmlformats.org/officeDocument/2006/relationships/image" Target="../media/image39.png"/><Relationship Id="rId3" Type="http://schemas.openxmlformats.org/officeDocument/2006/relationships/customXml" Target="../ink/ink8.xml"/><Relationship Id="rId21" Type="http://schemas.openxmlformats.org/officeDocument/2006/relationships/image" Target="../media/image68.png"/><Relationship Id="rId7" Type="http://schemas.openxmlformats.org/officeDocument/2006/relationships/image" Target="../media/image33.png"/><Relationship Id="rId12" Type="http://schemas.openxmlformats.org/officeDocument/2006/relationships/image" Target="../media/image58.png"/><Relationship Id="rId17" Type="http://schemas.openxmlformats.org/officeDocument/2006/relationships/image" Target="../media/image46.png"/><Relationship Id="rId25" Type="http://schemas.openxmlformats.org/officeDocument/2006/relationships/image" Target="../media/image38.png"/><Relationship Id="rId2" Type="http://schemas.openxmlformats.org/officeDocument/2006/relationships/notesSlide" Target="../notesSlides/notesSlide18.xml"/><Relationship Id="rId16" Type="http://schemas.openxmlformats.org/officeDocument/2006/relationships/image" Target="../media/image41.png"/><Relationship Id="rId20" Type="http://schemas.openxmlformats.org/officeDocument/2006/relationships/image" Target="../media/image67.png"/><Relationship Id="rId29" Type="http://schemas.openxmlformats.org/officeDocument/2006/relationships/image" Target="../media/image26.png"/><Relationship Id="rId1" Type="http://schemas.openxmlformats.org/officeDocument/2006/relationships/slideLayout" Target="../slideLayouts/slideLayout2.xml"/><Relationship Id="rId6" Type="http://schemas.openxmlformats.org/officeDocument/2006/relationships/image" Target="../media/image63.png"/><Relationship Id="rId11" Type="http://schemas.openxmlformats.org/officeDocument/2006/relationships/image" Target="../media/image57.png"/><Relationship Id="rId24" Type="http://schemas.openxmlformats.org/officeDocument/2006/relationships/image" Target="../media/image37.png"/><Relationship Id="rId5" Type="http://schemas.openxmlformats.org/officeDocument/2006/relationships/image" Target="../media/image62.jpeg"/><Relationship Id="rId15" Type="http://schemas.openxmlformats.org/officeDocument/2006/relationships/image" Target="../media/image61.png"/><Relationship Id="rId23" Type="http://schemas.openxmlformats.org/officeDocument/2006/relationships/image" Target="../media/image36.png"/><Relationship Id="rId28" Type="http://schemas.openxmlformats.org/officeDocument/2006/relationships/image" Target="../media/image70.png"/><Relationship Id="rId10" Type="http://schemas.openxmlformats.org/officeDocument/2006/relationships/image" Target="../media/image35.png"/><Relationship Id="rId19" Type="http://schemas.openxmlformats.org/officeDocument/2006/relationships/image" Target="../media/image66.png"/><Relationship Id="rId4" Type="http://schemas.openxmlformats.org/officeDocument/2006/relationships/image" Target="../media/image12.emf"/><Relationship Id="rId9" Type="http://schemas.openxmlformats.org/officeDocument/2006/relationships/image" Target="../media/image64.png"/><Relationship Id="rId14" Type="http://schemas.openxmlformats.org/officeDocument/2006/relationships/image" Target="../media/image60.png"/><Relationship Id="rId22" Type="http://schemas.openxmlformats.org/officeDocument/2006/relationships/image" Target="../media/image69.png"/><Relationship Id="rId27" Type="http://schemas.openxmlformats.org/officeDocument/2006/relationships/image" Target="../media/image40.png"/></Relationships>
</file>

<file path=ppt/slides/_rels/slide19.xml.rels><?xml version="1.0" encoding="UTF-8" standalone="yes"?>
<Relationships xmlns="http://schemas.openxmlformats.org/package/2006/relationships"><Relationship Id="rId109" Type="http://schemas.openxmlformats.org/officeDocument/2006/relationships/customXml" Target="../ink/ink13.xml"/><Relationship Id="rId121" Type="http://schemas.openxmlformats.org/officeDocument/2006/relationships/customXml" Target="../ink/ink16.xml"/><Relationship Id="rId3" Type="http://schemas.openxmlformats.org/officeDocument/2006/relationships/customXml" Target="../ink/ink9.xml"/><Relationship Id="rId42" Type="http://schemas.openxmlformats.org/officeDocument/2006/relationships/image" Target="../media/image72.emf"/><Relationship Id="rId47" Type="http://schemas.openxmlformats.org/officeDocument/2006/relationships/customXml" Target="../ink/ink12.xml"/><Relationship Id="rId112" Type="http://schemas.openxmlformats.org/officeDocument/2006/relationships/image" Target="../media/image111.emf"/><Relationship Id="rId120" Type="http://schemas.openxmlformats.org/officeDocument/2006/relationships/image" Target="../media/image80.emf"/><Relationship Id="rId125" Type="http://schemas.openxmlformats.org/officeDocument/2006/relationships/image" Target="../media/image71.png"/><Relationship Id="rId46" Type="http://schemas.openxmlformats.org/officeDocument/2006/relationships/image" Target="../media/image74.emf"/><Relationship Id="rId108" Type="http://schemas.openxmlformats.org/officeDocument/2006/relationships/image" Target="../media/image109.emf"/><Relationship Id="rId124" Type="http://schemas.openxmlformats.org/officeDocument/2006/relationships/image" Target="../media/image34.png"/><Relationship Id="rId129" Type="http://schemas.openxmlformats.org/officeDocument/2006/relationships/image" Target="../media/image55.png"/><Relationship Id="rId2" Type="http://schemas.openxmlformats.org/officeDocument/2006/relationships/notesSlide" Target="../notesSlides/notesSlide19.xml"/><Relationship Id="rId111" Type="http://schemas.openxmlformats.org/officeDocument/2006/relationships/customXml" Target="../ink/ink14.xml"/><Relationship Id="rId1" Type="http://schemas.openxmlformats.org/officeDocument/2006/relationships/slideLayout" Target="../slideLayouts/slideLayout2.xml"/><Relationship Id="rId45" Type="http://schemas.openxmlformats.org/officeDocument/2006/relationships/customXml" Target="../ink/ink11.xml"/><Relationship Id="rId110" Type="http://schemas.openxmlformats.org/officeDocument/2006/relationships/image" Target="../media/image110.emf"/><Relationship Id="rId123" Type="http://schemas.openxmlformats.org/officeDocument/2006/relationships/image" Target="../media/image33.png"/><Relationship Id="rId128" Type="http://schemas.openxmlformats.org/officeDocument/2006/relationships/image" Target="../media/image74.png"/><Relationship Id="rId131" Type="http://schemas.openxmlformats.org/officeDocument/2006/relationships/image" Target="../media/image82.emf"/><Relationship Id="rId127" Type="http://schemas.openxmlformats.org/officeDocument/2006/relationships/image" Target="../media/image73.png"/><Relationship Id="rId44" Type="http://schemas.openxmlformats.org/officeDocument/2006/relationships/image" Target="../media/image73.emf"/><Relationship Id="rId122" Type="http://schemas.openxmlformats.org/officeDocument/2006/relationships/image" Target="../media/image116.emf"/><Relationship Id="rId130" Type="http://schemas.openxmlformats.org/officeDocument/2006/relationships/customXml" Target="../ink/ink17.xml"/><Relationship Id="rId43" Type="http://schemas.openxmlformats.org/officeDocument/2006/relationships/customXml" Target="../ink/ink10.xml"/><Relationship Id="rId113" Type="http://schemas.openxmlformats.org/officeDocument/2006/relationships/customXml" Target="../ink/ink15.xml"/><Relationship Id="rId126" Type="http://schemas.openxmlformats.org/officeDocument/2006/relationships/image" Target="../media/image7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5.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3" Type="http://schemas.openxmlformats.org/officeDocument/2006/relationships/image" Target="../media/image76.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81.png"/><Relationship Id="rId3" Type="http://schemas.openxmlformats.org/officeDocument/2006/relationships/image" Target="../media/image77.png"/><Relationship Id="rId7" Type="http://schemas.openxmlformats.org/officeDocument/2006/relationships/image" Target="../media/image80.png"/><Relationship Id="rId12" Type="http://schemas.openxmlformats.org/officeDocument/2006/relationships/image" Target="../media/image85.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79.png"/><Relationship Id="rId11" Type="http://schemas.openxmlformats.org/officeDocument/2006/relationships/image" Target="../media/image84.png"/><Relationship Id="rId5" Type="http://schemas.openxmlformats.org/officeDocument/2006/relationships/image" Target="../media/image78.png"/><Relationship Id="rId10" Type="http://schemas.openxmlformats.org/officeDocument/2006/relationships/image" Target="../media/image83.png"/><Relationship Id="rId4" Type="http://schemas.openxmlformats.org/officeDocument/2006/relationships/image" Target="../media/image46.png"/><Relationship Id="rId9" Type="http://schemas.openxmlformats.org/officeDocument/2006/relationships/image" Target="../media/image82.png"/></Relationships>
</file>

<file path=ppt/slides/_rels/slide24.xml.rels><?xml version="1.0" encoding="UTF-8" standalone="yes"?>
<Relationships xmlns="http://schemas.openxmlformats.org/package/2006/relationships"><Relationship Id="rId8" Type="http://schemas.openxmlformats.org/officeDocument/2006/relationships/hyperlink" Target="http://www.bmbf.de/pub/BBiG_englisch_050805.pdf" TargetMode="External"/><Relationship Id="rId13" Type="http://schemas.openxmlformats.org/officeDocument/2006/relationships/hyperlink" Target="mailto:govet@govet.international" TargetMode="External"/><Relationship Id="rId3" Type="http://schemas.openxmlformats.org/officeDocument/2006/relationships/hyperlink" Target="http://datenreport.bibb.de/" TargetMode="External"/><Relationship Id="rId7" Type="http://schemas.openxmlformats.org/officeDocument/2006/relationships/hyperlink" Target="http://www2.bibb.de/tools/aab/ao/mechatroniker_ao_rlp_engl.pdf" TargetMode="External"/><Relationship Id="rId12" Type="http://schemas.openxmlformats.org/officeDocument/2006/relationships/hyperlink" Target="http://www.bibb.de/en"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www.bibb.de/veroeffentlichungen/de/publication/show/id/2062" TargetMode="External"/><Relationship Id="rId11" Type="http://schemas.openxmlformats.org/officeDocument/2006/relationships/hyperlink" Target="http://www.govet.international/en" TargetMode="External"/><Relationship Id="rId5" Type="http://schemas.openxmlformats.org/officeDocument/2006/relationships/hyperlink" Target="http://www.datenportal.bmbf.de/" TargetMode="External"/><Relationship Id="rId10" Type="http://schemas.openxmlformats.org/officeDocument/2006/relationships/hyperlink" Target="http://www.bibb.de/" TargetMode="External"/><Relationship Id="rId4" Type="http://schemas.openxmlformats.org/officeDocument/2006/relationships/hyperlink" Target="https://www.destatis.de/DE/Startseite.html" TargetMode="External"/><Relationship Id="rId9" Type="http://schemas.openxmlformats.org/officeDocument/2006/relationships/hyperlink" Target="http://www.gesetze-im-internet.de/englisch_betrvg/index.html" TargetMode="External"/></Relationships>
</file>

<file path=ppt/slides/_rels/slide25.xml.rels><?xml version="1.0" encoding="UTF-8" standalone="yes"?>
<Relationships xmlns="http://schemas.openxmlformats.org/package/2006/relationships"><Relationship Id="rId8" Type="http://schemas.openxmlformats.org/officeDocument/2006/relationships/image" Target="../media/image90.png"/><Relationship Id="rId13" Type="http://schemas.openxmlformats.org/officeDocument/2006/relationships/image" Target="../media/image41.png"/><Relationship Id="rId18" Type="http://schemas.openxmlformats.org/officeDocument/2006/relationships/image" Target="../media/image96.png"/><Relationship Id="rId3" Type="http://schemas.openxmlformats.org/officeDocument/2006/relationships/image" Target="../media/image78.png"/><Relationship Id="rId7" Type="http://schemas.openxmlformats.org/officeDocument/2006/relationships/image" Target="../media/image89.png"/><Relationship Id="rId12" Type="http://schemas.openxmlformats.org/officeDocument/2006/relationships/image" Target="../media/image93.png"/><Relationship Id="rId17" Type="http://schemas.openxmlformats.org/officeDocument/2006/relationships/image" Target="../media/image95.png"/><Relationship Id="rId2" Type="http://schemas.openxmlformats.org/officeDocument/2006/relationships/notesSlide" Target="../notesSlides/notesSlide25.xml"/><Relationship Id="rId16" Type="http://schemas.openxmlformats.org/officeDocument/2006/relationships/image" Target="../media/image94.png"/><Relationship Id="rId1" Type="http://schemas.openxmlformats.org/officeDocument/2006/relationships/slideLayout" Target="../slideLayouts/slideLayout2.xml"/><Relationship Id="rId6" Type="http://schemas.openxmlformats.org/officeDocument/2006/relationships/image" Target="../media/image88.png"/><Relationship Id="rId11" Type="http://schemas.openxmlformats.org/officeDocument/2006/relationships/image" Target="../media/image23.png"/><Relationship Id="rId5" Type="http://schemas.openxmlformats.org/officeDocument/2006/relationships/image" Target="../media/image87.png"/><Relationship Id="rId15" Type="http://schemas.openxmlformats.org/officeDocument/2006/relationships/image" Target="../media/image80.png"/><Relationship Id="rId10" Type="http://schemas.openxmlformats.org/officeDocument/2006/relationships/image" Target="../media/image92.png"/><Relationship Id="rId19" Type="http://schemas.openxmlformats.org/officeDocument/2006/relationships/image" Target="../media/image97.png"/><Relationship Id="rId4" Type="http://schemas.openxmlformats.org/officeDocument/2006/relationships/image" Target="../media/image86.png"/><Relationship Id="rId9" Type="http://schemas.openxmlformats.org/officeDocument/2006/relationships/image" Target="../media/image91.png"/><Relationship Id="rId14" Type="http://schemas.openxmlformats.org/officeDocument/2006/relationships/image" Target="../media/image34.png"/></Relationships>
</file>

<file path=ppt/slides/_rels/slide26.xml.rels><?xml version="1.0" encoding="UTF-8" standalone="yes"?>
<Relationships xmlns="http://schemas.openxmlformats.org/package/2006/relationships"><Relationship Id="rId3" Type="http://schemas.openxmlformats.org/officeDocument/2006/relationships/image" Target="../media/image98.jpeg"/><Relationship Id="rId7"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hyperlink" Target="http://www.govet.international/" TargetMode="External"/><Relationship Id="rId4" Type="http://schemas.openxmlformats.org/officeDocument/2006/relationships/hyperlink" Target="mailto:govet@govet.international"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image" Target="../media/image10.png"/><Relationship Id="rId5" Type="http://schemas.openxmlformats.org/officeDocument/2006/relationships/diagramQuickStyle" Target="../diagrams/quickStyle1.xml"/><Relationship Id="rId10" Type="http://schemas.openxmlformats.org/officeDocument/2006/relationships/image" Target="../media/image9.png"/><Relationship Id="rId4" Type="http://schemas.openxmlformats.org/officeDocument/2006/relationships/diagramLayout" Target="../diagrams/layout1.xml"/><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ustomXml" Target="../ink/ink1.xml"/><Relationship Id="rId47" Type="http://schemas.openxmlformats.org/officeDocument/2006/relationships/customXml" Target="../ink/ink2.xml"/><Relationship Id="rId50" Type="http://schemas.openxmlformats.org/officeDocument/2006/relationships/image" Target="../media/image12.png"/><Relationship Id="rId46" Type="http://schemas.openxmlformats.org/officeDocument/2006/relationships/image" Target="../media/image151.emf"/><Relationship Id="rId2" Type="http://schemas.openxmlformats.org/officeDocument/2006/relationships/notesSlide" Target="../notesSlides/notesSlide6.xml"/><Relationship Id="rId1" Type="http://schemas.openxmlformats.org/officeDocument/2006/relationships/slideLayout" Target="../slideLayouts/slideLayout2.xml"/><Relationship Id="rId49" Type="http://schemas.openxmlformats.org/officeDocument/2006/relationships/image" Target="../media/image11.png"/><Relationship Id="rId48" Type="http://schemas.openxmlformats.org/officeDocument/2006/relationships/image" Target="../media/image161.emf"/></Relationships>
</file>

<file path=ppt/slides/_rels/slide7.xml.rels><?xml version="1.0" encoding="UTF-8" standalone="yes"?>
<Relationships xmlns="http://schemas.openxmlformats.org/package/2006/relationships"><Relationship Id="rId3" Type="http://schemas.openxmlformats.org/officeDocument/2006/relationships/customXml" Target="../ink/ink3.xml"/><Relationship Id="rId7"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302.emf"/></Relationships>
</file>

<file path=ppt/slides/_rels/slide8.xml.rels><?xml version="1.0" encoding="UTF-8" standalone="yes"?>
<Relationships xmlns="http://schemas.openxmlformats.org/package/2006/relationships"><Relationship Id="rId85" Type="http://schemas.openxmlformats.org/officeDocument/2006/relationships/customXml" Target="../ink/ink5.xml"/><Relationship Id="rId3" Type="http://schemas.openxmlformats.org/officeDocument/2006/relationships/customXml" Target="../ink/ink4.xml"/><Relationship Id="rId84" Type="http://schemas.openxmlformats.org/officeDocument/2006/relationships/image" Target="../media/image300.emf"/><Relationship Id="rId2" Type="http://schemas.openxmlformats.org/officeDocument/2006/relationships/notesSlide" Target="../notesSlides/notesSlide8.xml"/><Relationship Id="rId1" Type="http://schemas.openxmlformats.org/officeDocument/2006/relationships/slideLayout" Target="../slideLayouts/slideLayout2.xml"/><Relationship Id="rId87" Type="http://schemas.openxmlformats.org/officeDocument/2006/relationships/image" Target="../media/image14.png"/><Relationship Id="rId86" Type="http://schemas.openxmlformats.org/officeDocument/2006/relationships/image" Target="../media/image311.emf"/></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382911"/>
            <a:ext cx="7772400" cy="1470025"/>
          </a:xfrm>
        </p:spPr>
        <p:txBody>
          <a:bodyPr/>
          <a:lstStyle/>
          <a:p>
            <a:pPr algn="ctr"/>
            <a:r>
              <a:rPr lang="en-GB" sz="4800" noProof="0" dirty="0" err="1">
                <a:latin typeface="+mj-lt"/>
              </a:rPr>
              <a:t>Đào</a:t>
            </a:r>
            <a:r>
              <a:rPr lang="en-GB" sz="4800" noProof="0" dirty="0">
                <a:latin typeface="+mj-lt"/>
              </a:rPr>
              <a:t> </a:t>
            </a:r>
            <a:r>
              <a:rPr lang="en-GB" sz="4800" noProof="0" dirty="0" err="1">
                <a:latin typeface="+mj-lt"/>
              </a:rPr>
              <a:t>tạo</a:t>
            </a:r>
            <a:r>
              <a:rPr lang="en-GB" sz="4800" noProof="0" dirty="0">
                <a:latin typeface="+mj-lt"/>
              </a:rPr>
              <a:t> </a:t>
            </a:r>
            <a:r>
              <a:rPr lang="en-GB" sz="4800" noProof="0" dirty="0" err="1">
                <a:latin typeface="+mj-lt"/>
              </a:rPr>
              <a:t>nghề</a:t>
            </a:r>
            <a:r>
              <a:rPr lang="en-GB" sz="4800" noProof="0" dirty="0">
                <a:latin typeface="+mj-lt"/>
              </a:rPr>
              <a:t> </a:t>
            </a:r>
            <a:r>
              <a:rPr lang="en-GB" sz="4800" noProof="0" dirty="0" err="1">
                <a:latin typeface="+mj-lt"/>
              </a:rPr>
              <a:t>kép</a:t>
            </a:r>
            <a:r>
              <a:rPr lang="en-GB" sz="4800" noProof="0" dirty="0">
                <a:latin typeface="+mj-lt"/>
              </a:rPr>
              <a:t> (Dual VET)</a:t>
            </a:r>
            <a:endParaRPr lang="en-GB" sz="4800" b="1" noProof="0" dirty="0">
              <a:latin typeface="+mj-lt"/>
            </a:endParaRPr>
          </a:p>
        </p:txBody>
      </p:sp>
      <p:sp>
        <p:nvSpPr>
          <p:cNvPr id="6" name="Rechteck 3"/>
          <p:cNvSpPr/>
          <p:nvPr/>
        </p:nvSpPr>
        <p:spPr>
          <a:xfrm>
            <a:off x="2411760" y="4974267"/>
            <a:ext cx="4320480" cy="461665"/>
          </a:xfrm>
          <a:prstGeom prst="rect">
            <a:avLst/>
          </a:prstGeom>
        </p:spPr>
        <p:txBody>
          <a:bodyPr wrap="square">
            <a:spAutoFit/>
          </a:bodyPr>
          <a:lstStyle/>
          <a:p>
            <a:pPr algn="ctr"/>
            <a:r>
              <a:rPr lang="en-GB" sz="2400" b="1" dirty="0" err="1">
                <a:solidFill>
                  <a:schemeClr val="accent6">
                    <a:lumMod val="75000"/>
                  </a:schemeClr>
                </a:solidFill>
                <a:latin typeface="Arial Narrow" panose="020B0606020202030204" pitchFamily="34" charset="0"/>
              </a:rPr>
              <a:t>Đào</a:t>
            </a:r>
            <a:r>
              <a:rPr lang="en-GB" sz="2400" b="1" dirty="0">
                <a:solidFill>
                  <a:schemeClr val="accent6">
                    <a:lumMod val="75000"/>
                  </a:schemeClr>
                </a:solidFill>
                <a:latin typeface="Arial Narrow" panose="020B0606020202030204" pitchFamily="34" charset="0"/>
              </a:rPr>
              <a:t> </a:t>
            </a:r>
            <a:r>
              <a:rPr lang="en-GB" sz="2400" b="1" dirty="0" err="1">
                <a:solidFill>
                  <a:schemeClr val="accent6">
                    <a:lumMod val="75000"/>
                  </a:schemeClr>
                </a:solidFill>
                <a:latin typeface="Arial Narrow" panose="020B0606020202030204" pitchFamily="34" charset="0"/>
              </a:rPr>
              <a:t>tạo</a:t>
            </a:r>
            <a:r>
              <a:rPr lang="en-GB" sz="2400" b="1" dirty="0">
                <a:solidFill>
                  <a:schemeClr val="accent6">
                    <a:lumMod val="75000"/>
                  </a:schemeClr>
                </a:solidFill>
                <a:latin typeface="Arial Narrow" panose="020B0606020202030204" pitchFamily="34" charset="0"/>
              </a:rPr>
              <a:t> </a:t>
            </a:r>
            <a:r>
              <a:rPr lang="en-GB" sz="2400" b="1" dirty="0" err="1">
                <a:solidFill>
                  <a:schemeClr val="accent6">
                    <a:lumMod val="75000"/>
                  </a:schemeClr>
                </a:solidFill>
                <a:latin typeface="Arial Narrow" panose="020B0606020202030204" pitchFamily="34" charset="0"/>
              </a:rPr>
              <a:t>nghề</a:t>
            </a:r>
            <a:r>
              <a:rPr lang="en-GB" sz="2400" b="1" dirty="0">
                <a:solidFill>
                  <a:schemeClr val="accent6">
                    <a:lumMod val="75000"/>
                  </a:schemeClr>
                </a:solidFill>
                <a:latin typeface="Arial Narrow" panose="020B0606020202030204" pitchFamily="34" charset="0"/>
              </a:rPr>
              <a:t> ở </a:t>
            </a:r>
            <a:r>
              <a:rPr lang="en-GB" sz="2400" b="1" dirty="0" err="1">
                <a:solidFill>
                  <a:schemeClr val="accent6">
                    <a:lumMod val="75000"/>
                  </a:schemeClr>
                </a:solidFill>
                <a:latin typeface="Arial Narrow" panose="020B0606020202030204" pitchFamily="34" charset="0"/>
              </a:rPr>
              <a:t>Đức</a:t>
            </a:r>
            <a:endParaRPr lang="en-GB" sz="2400" b="1" dirty="0">
              <a:solidFill>
                <a:schemeClr val="accent6">
                  <a:lumMod val="75000"/>
                </a:schemeClr>
              </a:solidFill>
              <a:latin typeface="Arial Narrow" panose="020B0606020202030204" pitchFamily="34" charset="0"/>
            </a:endParaRPr>
          </a:p>
        </p:txBody>
      </p:sp>
      <p:pic>
        <p:nvPicPr>
          <p:cNvPr id="1026" name="Picture 2" descr="C:\Users\Schlich\Desktop\Bild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63888" y="2781128"/>
            <a:ext cx="1968625" cy="1800000"/>
          </a:xfrm>
          <a:prstGeom prst="rect">
            <a:avLst/>
          </a:prstGeom>
          <a:noFill/>
          <a:extLst>
            <a:ext uri="{909E8E84-426E-40DD-AFC4-6F175D3DCCD1}">
              <a14:hiddenFill xmlns:a14="http://schemas.microsoft.com/office/drawing/2010/main">
                <a:solidFill>
                  <a:srgbClr val="FFFFFF"/>
                </a:solidFill>
              </a14:hiddenFill>
            </a:ext>
          </a:extLst>
        </p:spPr>
      </p:pic>
      <p:pic>
        <p:nvPicPr>
          <p:cNvPr id="8" name="Grafik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12500" y="5584522"/>
            <a:ext cx="2160000" cy="670776"/>
          </a:xfrm>
          <a:prstGeom prst="rect">
            <a:avLst/>
          </a:prstGeom>
        </p:spPr>
      </p:pic>
      <p:pic>
        <p:nvPicPr>
          <p:cNvPr id="9" name="Grafik 8"/>
          <p:cNvPicPr>
            <a:picLocks noChangeAspect="1"/>
          </p:cNvPicPr>
          <p:nvPr/>
        </p:nvPicPr>
        <p:blipFill rotWithShape="1">
          <a:blip r:embed="rId5" cstate="print">
            <a:extLst>
              <a:ext uri="{28A0092B-C50C-407E-A947-70E740481C1C}">
                <a14:useLocalDpi xmlns:a14="http://schemas.microsoft.com/office/drawing/2010/main" val="0"/>
              </a:ext>
            </a:extLst>
          </a:blip>
          <a:srcRect b="5309"/>
          <a:stretch/>
        </p:blipFill>
        <p:spPr>
          <a:xfrm>
            <a:off x="71500" y="5254838"/>
            <a:ext cx="1620000" cy="1557460"/>
          </a:xfrm>
          <a:prstGeom prst="rect">
            <a:avLst/>
          </a:prstGeom>
        </p:spPr>
      </p:pic>
    </p:spTree>
    <p:extLst>
      <p:ext uri="{BB962C8B-B14F-4D97-AF65-F5344CB8AC3E}">
        <p14:creationId xmlns:p14="http://schemas.microsoft.com/office/powerpoint/2010/main" val="2219765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692" y="745502"/>
            <a:ext cx="7344628" cy="436910"/>
          </a:xfrm>
        </p:spPr>
        <p:txBody>
          <a:bodyPr/>
          <a:lstStyle/>
          <a:p>
            <a:r>
              <a:rPr lang="en-GB" noProof="0" dirty="0">
                <a:solidFill>
                  <a:schemeClr val="accent6">
                    <a:lumMod val="75000"/>
                  </a:schemeClr>
                </a:solidFill>
                <a:latin typeface="Arial Narrow" panose="020B0606020202030204" pitchFamily="34" charset="0"/>
                <a:cs typeface="Calibri" panose="020F0502020204030204" pitchFamily="34" charset="0"/>
              </a:rPr>
              <a:t>3. Hai </a:t>
            </a:r>
            <a:r>
              <a:rPr lang="en-GB" noProof="0" dirty="0" err="1">
                <a:solidFill>
                  <a:schemeClr val="accent6">
                    <a:lumMod val="75000"/>
                  </a:schemeClr>
                </a:solidFill>
                <a:latin typeface="Arial Narrow" panose="020B0606020202030204" pitchFamily="34" charset="0"/>
                <a:cs typeface="Calibri" panose="020F0502020204030204" pitchFamily="34" charset="0"/>
              </a:rPr>
              <a:t>địa</a:t>
            </a:r>
            <a:r>
              <a:rPr lang="en-GB" noProof="0" dirty="0">
                <a:solidFill>
                  <a:schemeClr val="accent6">
                    <a:lumMod val="75000"/>
                  </a:schemeClr>
                </a:solidFill>
                <a:latin typeface="Arial Narrow" panose="020B0606020202030204" pitchFamily="34" charset="0"/>
                <a:cs typeface="Calibri" panose="020F0502020204030204" pitchFamily="34" charset="0"/>
              </a:rPr>
              <a:t> </a:t>
            </a:r>
            <a:r>
              <a:rPr lang="en-GB" noProof="0" dirty="0" err="1">
                <a:solidFill>
                  <a:schemeClr val="accent6">
                    <a:lumMod val="75000"/>
                  </a:schemeClr>
                </a:solidFill>
                <a:latin typeface="Arial Narrow" panose="020B0606020202030204" pitchFamily="34" charset="0"/>
                <a:cs typeface="Calibri" panose="020F0502020204030204" pitchFamily="34" charset="0"/>
              </a:rPr>
              <a:t>điểm</a:t>
            </a:r>
            <a:r>
              <a:rPr lang="en-GB" noProof="0" dirty="0">
                <a:solidFill>
                  <a:schemeClr val="accent6">
                    <a:lumMod val="75000"/>
                  </a:schemeClr>
                </a:solidFill>
                <a:latin typeface="Arial Narrow" panose="020B0606020202030204" pitchFamily="34" charset="0"/>
                <a:cs typeface="Calibri" panose="020F0502020204030204" pitchFamily="34" charset="0"/>
              </a:rPr>
              <a:t> </a:t>
            </a:r>
            <a:r>
              <a:rPr lang="en-US" dirty="0" err="1">
                <a:solidFill>
                  <a:schemeClr val="accent6">
                    <a:lumMod val="75000"/>
                  </a:schemeClr>
                </a:solidFill>
                <a:latin typeface="Arial Narrow" panose="020B0606020202030204" pitchFamily="34" charset="0"/>
                <a:cs typeface="Calibri" panose="020F0502020204030204" pitchFamily="34" charset="0"/>
              </a:rPr>
              <a:t>đào</a:t>
            </a:r>
            <a:r>
              <a:rPr lang="en-US" dirty="0">
                <a:solidFill>
                  <a:schemeClr val="accent6">
                    <a:lumMod val="75000"/>
                  </a:schemeClr>
                </a:solidFill>
                <a:latin typeface="Arial Narrow" panose="020B0606020202030204" pitchFamily="34" charset="0"/>
                <a:cs typeface="Calibri" panose="020F0502020204030204" pitchFamily="34" charset="0"/>
              </a:rPr>
              <a:t> </a:t>
            </a:r>
            <a:r>
              <a:rPr lang="en-US" dirty="0" err="1">
                <a:solidFill>
                  <a:schemeClr val="accent6">
                    <a:lumMod val="75000"/>
                  </a:schemeClr>
                </a:solidFill>
                <a:latin typeface="Arial Narrow" panose="020B0606020202030204" pitchFamily="34" charset="0"/>
                <a:cs typeface="Calibri" panose="020F0502020204030204" pitchFamily="34" charset="0"/>
              </a:rPr>
              <a:t>tạo</a:t>
            </a:r>
            <a:r>
              <a:rPr lang="en-US" dirty="0">
                <a:solidFill>
                  <a:schemeClr val="accent6">
                    <a:lumMod val="75000"/>
                  </a:schemeClr>
                </a:solidFill>
                <a:latin typeface="Arial Narrow" panose="020B0606020202030204" pitchFamily="34" charset="0"/>
                <a:cs typeface="Calibri" panose="020F0502020204030204" pitchFamily="34" charset="0"/>
              </a:rPr>
              <a:t> </a:t>
            </a:r>
            <a:r>
              <a:rPr lang="en-US" dirty="0" err="1">
                <a:solidFill>
                  <a:schemeClr val="accent6">
                    <a:lumMod val="75000"/>
                  </a:schemeClr>
                </a:solidFill>
                <a:latin typeface="Arial Narrow" panose="020B0606020202030204" pitchFamily="34" charset="0"/>
                <a:cs typeface="Calibri" panose="020F0502020204030204" pitchFamily="34" charset="0"/>
              </a:rPr>
              <a:t>phối</a:t>
            </a:r>
            <a:r>
              <a:rPr lang="en-US" dirty="0">
                <a:solidFill>
                  <a:schemeClr val="accent6">
                    <a:lumMod val="75000"/>
                  </a:schemeClr>
                </a:solidFill>
                <a:latin typeface="Arial Narrow" panose="020B0606020202030204" pitchFamily="34" charset="0"/>
                <a:cs typeface="Calibri" panose="020F0502020204030204" pitchFamily="34" charset="0"/>
              </a:rPr>
              <a:t> </a:t>
            </a:r>
            <a:r>
              <a:rPr lang="en-US" dirty="0" err="1">
                <a:solidFill>
                  <a:schemeClr val="accent6">
                    <a:lumMod val="75000"/>
                  </a:schemeClr>
                </a:solidFill>
                <a:latin typeface="Arial Narrow" panose="020B0606020202030204" pitchFamily="34" charset="0"/>
                <a:cs typeface="Calibri" panose="020F0502020204030204" pitchFamily="34" charset="0"/>
              </a:rPr>
              <a:t>hợp</a:t>
            </a:r>
            <a:endParaRPr lang="en-GB" noProof="0" dirty="0">
              <a:latin typeface="Arial Narrow" panose="020B0606020202030204" pitchFamily="34" charset="0"/>
              <a:cs typeface="Calibri" panose="020F0502020204030204" pitchFamily="34" charset="0"/>
            </a:endParaRPr>
          </a:p>
        </p:txBody>
      </p:sp>
      <p:sp>
        <p:nvSpPr>
          <p:cNvPr id="93" name="Textfeld 92"/>
          <p:cNvSpPr txBox="1"/>
          <p:nvPr/>
        </p:nvSpPr>
        <p:spPr>
          <a:xfrm>
            <a:off x="755576" y="2193178"/>
            <a:ext cx="2068860" cy="1231106"/>
          </a:xfrm>
          <a:prstGeom prst="rect">
            <a:avLst/>
          </a:prstGeom>
          <a:noFill/>
        </p:spPr>
        <p:txBody>
          <a:bodyPr wrap="square" rtlCol="0">
            <a:spAutoFit/>
          </a:bodyPr>
          <a:lstStyle/>
          <a:p>
            <a:r>
              <a:rPr lang="en-GB" sz="4000" b="1" dirty="0">
                <a:solidFill>
                  <a:schemeClr val="accent1">
                    <a:lumMod val="75000"/>
                  </a:schemeClr>
                </a:solidFill>
                <a:latin typeface="Calibri" panose="020F0502020204030204" pitchFamily="34" charset="0"/>
                <a:cs typeface="Calibri" panose="020F0502020204030204" pitchFamily="34" charset="0"/>
              </a:rPr>
              <a:t>70% </a:t>
            </a:r>
            <a:r>
              <a:rPr lang="en-GB" sz="2000" b="1" dirty="0">
                <a:solidFill>
                  <a:schemeClr val="accent1">
                    <a:lumMod val="75000"/>
                  </a:schemeClr>
                </a:solidFill>
                <a:latin typeface="Calibri" panose="020F0502020204030204" pitchFamily="34" charset="0"/>
                <a:cs typeface="Calibri" panose="020F0502020204030204" pitchFamily="34" charset="0"/>
              </a:rPr>
              <a:t>ở</a:t>
            </a:r>
          </a:p>
          <a:p>
            <a:r>
              <a:rPr lang="vi-VN" sz="2000" b="1" dirty="0">
                <a:solidFill>
                  <a:schemeClr val="accent1">
                    <a:lumMod val="75000"/>
                  </a:schemeClr>
                </a:solidFill>
                <a:latin typeface="Calibri" panose="020F0502020204030204" pitchFamily="34" charset="0"/>
                <a:cs typeface="Calibri" panose="020F0502020204030204" pitchFamily="34" charset="0"/>
              </a:rPr>
              <a:t>Doanh nghiệp</a:t>
            </a:r>
            <a:endParaRPr lang="en-GB" sz="2000" b="1" dirty="0">
              <a:solidFill>
                <a:schemeClr val="accent1">
                  <a:lumMod val="75000"/>
                </a:schemeClr>
              </a:solidFill>
              <a:latin typeface="Calibri" panose="020F0502020204030204" pitchFamily="34" charset="0"/>
              <a:cs typeface="Calibri" panose="020F0502020204030204" pitchFamily="34" charset="0"/>
            </a:endParaRPr>
          </a:p>
          <a:p>
            <a:endParaRPr lang="en-GB" sz="1400" b="1" dirty="0">
              <a:solidFill>
                <a:schemeClr val="bg1"/>
              </a:solidFill>
              <a:latin typeface="Calibri" panose="020F0502020204030204" pitchFamily="34" charset="0"/>
              <a:cs typeface="Calibri" panose="020F0502020204030204" pitchFamily="34" charset="0"/>
            </a:endParaRPr>
          </a:p>
        </p:txBody>
      </p:sp>
      <p:sp>
        <p:nvSpPr>
          <p:cNvPr id="94" name="Textfeld 93"/>
          <p:cNvSpPr txBox="1"/>
          <p:nvPr/>
        </p:nvSpPr>
        <p:spPr>
          <a:xfrm>
            <a:off x="5955382" y="2193868"/>
            <a:ext cx="3321925" cy="1323439"/>
          </a:xfrm>
          <a:prstGeom prst="rect">
            <a:avLst/>
          </a:prstGeom>
          <a:noFill/>
        </p:spPr>
        <p:txBody>
          <a:bodyPr wrap="square" rtlCol="0">
            <a:spAutoFit/>
          </a:bodyPr>
          <a:lstStyle/>
          <a:p>
            <a:r>
              <a:rPr lang="en-GB" sz="4000" b="1" dirty="0">
                <a:solidFill>
                  <a:schemeClr val="accent2">
                    <a:lumMod val="75000"/>
                  </a:schemeClr>
                </a:solidFill>
                <a:latin typeface="Calibri" panose="020F0502020204030204" pitchFamily="34" charset="0"/>
                <a:cs typeface="Calibri" panose="020F0502020204030204" pitchFamily="34" charset="0"/>
              </a:rPr>
              <a:t>30% </a:t>
            </a:r>
            <a:r>
              <a:rPr lang="en-GB" sz="2000" b="1" dirty="0">
                <a:solidFill>
                  <a:schemeClr val="accent2">
                    <a:lumMod val="75000"/>
                  </a:schemeClr>
                </a:solidFill>
                <a:latin typeface="Calibri" panose="020F0502020204030204" pitchFamily="34" charset="0"/>
                <a:cs typeface="Calibri" panose="020F0502020204030204" pitchFamily="34" charset="0"/>
              </a:rPr>
              <a:t>ở</a:t>
            </a:r>
            <a:br>
              <a:rPr lang="en-GB" sz="2000" b="1" dirty="0">
                <a:solidFill>
                  <a:schemeClr val="accent2">
                    <a:lumMod val="75000"/>
                  </a:schemeClr>
                </a:solidFill>
                <a:latin typeface="Calibri" panose="020F0502020204030204" pitchFamily="34" charset="0"/>
                <a:cs typeface="Calibri" panose="020F0502020204030204" pitchFamily="34" charset="0"/>
              </a:rPr>
            </a:br>
            <a:r>
              <a:rPr lang="en-GB" sz="2000" b="1" dirty="0" err="1">
                <a:solidFill>
                  <a:schemeClr val="accent2">
                    <a:lumMod val="75000"/>
                  </a:schemeClr>
                </a:solidFill>
                <a:latin typeface="Calibri" panose="020F0502020204030204" pitchFamily="34" charset="0"/>
                <a:cs typeface="Calibri" panose="020F0502020204030204" pitchFamily="34" charset="0"/>
              </a:rPr>
              <a:t>Trường</a:t>
            </a:r>
            <a:r>
              <a:rPr lang="en-GB" sz="2000" b="1" dirty="0">
                <a:solidFill>
                  <a:schemeClr val="accent2">
                    <a:lumMod val="75000"/>
                  </a:schemeClr>
                </a:solidFill>
                <a:latin typeface="Calibri" panose="020F0502020204030204" pitchFamily="34" charset="0"/>
                <a:cs typeface="Calibri" panose="020F0502020204030204" pitchFamily="34" charset="0"/>
              </a:rPr>
              <a:t> </a:t>
            </a:r>
            <a:r>
              <a:rPr lang="en-GB" sz="2000" b="1" dirty="0" err="1">
                <a:solidFill>
                  <a:schemeClr val="accent2">
                    <a:lumMod val="75000"/>
                  </a:schemeClr>
                </a:solidFill>
                <a:latin typeface="Calibri" panose="020F0502020204030204" pitchFamily="34" charset="0"/>
                <a:cs typeface="Calibri" panose="020F0502020204030204" pitchFamily="34" charset="0"/>
              </a:rPr>
              <a:t>dạy</a:t>
            </a:r>
            <a:r>
              <a:rPr lang="en-GB" sz="2000" b="1" dirty="0">
                <a:solidFill>
                  <a:schemeClr val="accent2">
                    <a:lumMod val="75000"/>
                  </a:schemeClr>
                </a:solidFill>
                <a:latin typeface="Calibri" panose="020F0502020204030204" pitchFamily="34" charset="0"/>
                <a:cs typeface="Calibri" panose="020F0502020204030204" pitchFamily="34" charset="0"/>
              </a:rPr>
              <a:t> </a:t>
            </a:r>
            <a:r>
              <a:rPr lang="en-GB" sz="2000" b="1" dirty="0" err="1">
                <a:solidFill>
                  <a:schemeClr val="accent2">
                    <a:lumMod val="75000"/>
                  </a:schemeClr>
                </a:solidFill>
                <a:latin typeface="Calibri" panose="020F0502020204030204" pitchFamily="34" charset="0"/>
                <a:cs typeface="Calibri" panose="020F0502020204030204" pitchFamily="34" charset="0"/>
              </a:rPr>
              <a:t>nghề</a:t>
            </a:r>
            <a:endParaRPr lang="en-GB" sz="2000" b="1" dirty="0">
              <a:solidFill>
                <a:schemeClr val="accent2">
                  <a:lumMod val="75000"/>
                </a:schemeClr>
              </a:solidFill>
              <a:latin typeface="Calibri" panose="020F0502020204030204" pitchFamily="34" charset="0"/>
              <a:cs typeface="Calibri" panose="020F0502020204030204" pitchFamily="34" charset="0"/>
            </a:endParaRPr>
          </a:p>
          <a:p>
            <a:endParaRPr lang="en-GB" sz="2000" b="1" dirty="0">
              <a:solidFill>
                <a:schemeClr val="accent2">
                  <a:lumMod val="75000"/>
                </a:schemeClr>
              </a:solidFill>
              <a:latin typeface="Calibri" panose="020F0502020204030204" pitchFamily="34" charset="0"/>
              <a:cs typeface="Calibri" panose="020F0502020204030204" pitchFamily="34" charset="0"/>
            </a:endParaRPr>
          </a:p>
        </p:txBody>
      </p:sp>
      <mc:AlternateContent xmlns:mc="http://schemas.openxmlformats.org/markup-compatibility/2006" xmlns:p14="http://schemas.microsoft.com/office/powerpoint/2010/main">
        <mc:Choice Requires="p14">
          <p:contentPart p14:bwMode="auto" r:id="rId3">
            <p14:nvContentPartPr>
              <p14:cNvPr id="2354" name="Ink 2353"/>
              <p14:cNvContentPartPr/>
              <p14:nvPr/>
            </p14:nvContentPartPr>
            <p14:xfrm>
              <a:off x="1354302" y="2774851"/>
              <a:ext cx="2394450" cy="298710"/>
            </p14:xfrm>
          </p:contentPart>
        </mc:Choice>
        <mc:Fallback xmlns="">
          <p:pic>
            <p:nvPicPr>
              <p:cNvPr id="2354" name="Ink 2353"/>
              <p:cNvPicPr/>
              <p:nvPr/>
            </p:nvPicPr>
            <p:blipFill>
              <a:blip r:embed="rId4"/>
              <a:stretch>
                <a:fillRect/>
              </a:stretch>
            </p:blipFill>
            <p:spPr>
              <a:xfrm>
                <a:off x="1351062" y="2771612"/>
                <a:ext cx="2402370" cy="305188"/>
              </a:xfrm>
              <a:prstGeom prst="rect">
                <a:avLst/>
              </a:prstGeom>
            </p:spPr>
          </p:pic>
        </mc:Fallback>
      </mc:AlternateContent>
      <p:sp>
        <p:nvSpPr>
          <p:cNvPr id="408" name="Textfeld 11"/>
          <p:cNvSpPr txBox="1"/>
          <p:nvPr/>
        </p:nvSpPr>
        <p:spPr>
          <a:xfrm>
            <a:off x="279945" y="3431093"/>
            <a:ext cx="2760669" cy="2062103"/>
          </a:xfrm>
          <a:prstGeom prst="rect">
            <a:avLst/>
          </a:prstGeom>
          <a:noFill/>
        </p:spPr>
        <p:txBody>
          <a:bodyPr wrap="square" rtlCol="0">
            <a:spAutoFit/>
          </a:bodyPr>
          <a:lstStyle/>
          <a:p>
            <a:r>
              <a:rPr lang="en-GB" sz="1600" b="1" dirty="0" err="1">
                <a:solidFill>
                  <a:schemeClr val="tx1">
                    <a:lumMod val="65000"/>
                    <a:lumOff val="35000"/>
                  </a:schemeClr>
                </a:solidFill>
                <a:latin typeface="Calibri" panose="020F0502020204030204" pitchFamily="34" charset="0"/>
                <a:cs typeface="Calibri" panose="020F0502020204030204" pitchFamily="34" charset="0"/>
              </a:rPr>
              <a:t>Đào</a:t>
            </a:r>
            <a:r>
              <a:rPr lang="en-GB" sz="1600" b="1" dirty="0">
                <a:solidFill>
                  <a:schemeClr val="tx1">
                    <a:lumMod val="65000"/>
                    <a:lumOff val="35000"/>
                  </a:schemeClr>
                </a:solidFill>
                <a:latin typeface="Calibri" panose="020F0502020204030204" pitchFamily="34" charset="0"/>
                <a:cs typeface="Calibri" panose="020F0502020204030204" pitchFamily="34" charset="0"/>
              </a:rPr>
              <a:t> </a:t>
            </a:r>
            <a:r>
              <a:rPr lang="en-GB" sz="1600" b="1" dirty="0" err="1">
                <a:solidFill>
                  <a:schemeClr val="tx1">
                    <a:lumMod val="65000"/>
                    <a:lumOff val="35000"/>
                  </a:schemeClr>
                </a:solidFill>
                <a:latin typeface="Calibri" panose="020F0502020204030204" pitchFamily="34" charset="0"/>
                <a:cs typeface="Calibri" panose="020F0502020204030204" pitchFamily="34" charset="0"/>
              </a:rPr>
              <a:t>tạo</a:t>
            </a:r>
            <a:r>
              <a:rPr lang="en-GB" sz="1600" b="1" dirty="0">
                <a:solidFill>
                  <a:schemeClr val="tx1">
                    <a:lumMod val="65000"/>
                    <a:lumOff val="35000"/>
                  </a:schemeClr>
                </a:solidFill>
                <a:latin typeface="Calibri" panose="020F0502020204030204" pitchFamily="34" charset="0"/>
                <a:cs typeface="Calibri" panose="020F0502020204030204" pitchFamily="34" charset="0"/>
              </a:rPr>
              <a:t> </a:t>
            </a:r>
            <a:r>
              <a:rPr lang="en-GB" sz="1600" b="1" dirty="0" err="1">
                <a:solidFill>
                  <a:schemeClr val="tx1">
                    <a:lumMod val="65000"/>
                    <a:lumOff val="35000"/>
                  </a:schemeClr>
                </a:solidFill>
                <a:latin typeface="Calibri" panose="020F0502020204030204" pitchFamily="34" charset="0"/>
                <a:cs typeface="Calibri" panose="020F0502020204030204" pitchFamily="34" charset="0"/>
              </a:rPr>
              <a:t>tại</a:t>
            </a:r>
            <a:r>
              <a:rPr lang="en-GB" sz="1600" b="1" dirty="0">
                <a:solidFill>
                  <a:schemeClr val="tx1">
                    <a:lumMod val="65000"/>
                    <a:lumOff val="35000"/>
                  </a:schemeClr>
                </a:solidFill>
                <a:latin typeface="Calibri" panose="020F0502020204030204" pitchFamily="34" charset="0"/>
                <a:cs typeface="Calibri" panose="020F0502020204030204" pitchFamily="34" charset="0"/>
              </a:rPr>
              <a:t> </a:t>
            </a:r>
            <a:r>
              <a:rPr lang="vi-VN" sz="1600" b="1" dirty="0">
                <a:solidFill>
                  <a:schemeClr val="tx1">
                    <a:lumMod val="65000"/>
                    <a:lumOff val="35000"/>
                  </a:schemeClr>
                </a:solidFill>
                <a:latin typeface="Calibri" panose="020F0502020204030204" pitchFamily="34" charset="0"/>
                <a:cs typeface="Calibri" panose="020F0502020204030204" pitchFamily="34" charset="0"/>
              </a:rPr>
              <a:t>Doanh nghiệp</a:t>
            </a:r>
            <a:endParaRPr lang="en-GB" sz="1600" b="1" dirty="0">
              <a:solidFill>
                <a:schemeClr val="tx1">
                  <a:lumMod val="65000"/>
                  <a:lumOff val="35000"/>
                </a:schemeClr>
              </a:solidFill>
              <a:latin typeface="Calibri" panose="020F0502020204030204" pitchFamily="34" charset="0"/>
              <a:cs typeface="Calibri" panose="020F0502020204030204" pitchFamily="34" charset="0"/>
            </a:endParaRPr>
          </a:p>
          <a:p>
            <a:pPr marL="182563" lvl="1" indent="-182563">
              <a:buFont typeface="Arial" panose="020B0604020202020204" pitchFamily="34" charset="0"/>
              <a:buChar char="•"/>
            </a:pPr>
            <a:r>
              <a:rPr lang="en-GB" sz="1400" dirty="0" err="1">
                <a:solidFill>
                  <a:schemeClr val="tx1">
                    <a:lumMod val="65000"/>
                    <a:lumOff val="35000"/>
                  </a:schemeClr>
                </a:solidFill>
                <a:latin typeface="Calibri" panose="020F0502020204030204" pitchFamily="34" charset="0"/>
                <a:cs typeface="Calibri" panose="020F0502020204030204" pitchFamily="34" charset="0"/>
              </a:rPr>
              <a:t>Cơ</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sở</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pháp</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lý</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hợp</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đồng</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đào</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tạo</a:t>
            </a:r>
            <a:endParaRPr lang="en-GB" sz="1400" dirty="0">
              <a:solidFill>
                <a:schemeClr val="tx1">
                  <a:lumMod val="65000"/>
                  <a:lumOff val="35000"/>
                </a:schemeClr>
              </a:solidFill>
              <a:latin typeface="Calibri" panose="020F0502020204030204" pitchFamily="34" charset="0"/>
              <a:cs typeface="Calibri" panose="020F0502020204030204" pitchFamily="34" charset="0"/>
            </a:endParaRPr>
          </a:p>
          <a:p>
            <a:pPr marL="182563" lvl="1" indent="-182563">
              <a:buFont typeface="Arial" panose="020B0604020202020204" pitchFamily="34" charset="0"/>
              <a:buChar char="•"/>
            </a:pPr>
            <a:r>
              <a:rPr lang="en-GB" sz="1400" dirty="0" err="1">
                <a:solidFill>
                  <a:schemeClr val="tx1">
                    <a:lumMod val="65000"/>
                    <a:lumOff val="35000"/>
                  </a:schemeClr>
                </a:solidFill>
                <a:latin typeface="Calibri" panose="020F0502020204030204" pitchFamily="34" charset="0"/>
                <a:cs typeface="Calibri" panose="020F0502020204030204" pitchFamily="34" charset="0"/>
              </a:rPr>
              <a:t>Công</a:t>
            </a:r>
            <a:r>
              <a:rPr lang="en-GB" sz="1400" dirty="0">
                <a:solidFill>
                  <a:schemeClr val="tx1">
                    <a:lumMod val="65000"/>
                    <a:lumOff val="35000"/>
                  </a:schemeClr>
                </a:solidFill>
                <a:latin typeface="Calibri" panose="020F0502020204030204" pitchFamily="34" charset="0"/>
                <a:cs typeface="Calibri" panose="020F0502020204030204" pitchFamily="34" charset="0"/>
              </a:rPr>
              <a:t> ty </a:t>
            </a:r>
            <a:r>
              <a:rPr lang="en-GB" sz="1400" dirty="0" err="1">
                <a:solidFill>
                  <a:schemeClr val="tx1">
                    <a:lumMod val="65000"/>
                    <a:lumOff val="35000"/>
                  </a:schemeClr>
                </a:solidFill>
                <a:latin typeface="Calibri" panose="020F0502020204030204" pitchFamily="34" charset="0"/>
                <a:cs typeface="Calibri" panose="020F0502020204030204" pitchFamily="34" charset="0"/>
              </a:rPr>
              <a:t>trả</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thực</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tập</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khoản</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trợ</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cấp</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đào</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tạo</a:t>
            </a:r>
            <a:r>
              <a:rPr lang="en-GB" sz="1400" dirty="0">
                <a:solidFill>
                  <a:schemeClr val="tx1">
                    <a:lumMod val="65000"/>
                    <a:lumOff val="35000"/>
                  </a:schemeClr>
                </a:solidFill>
                <a:latin typeface="Calibri" panose="020F0502020204030204" pitchFamily="34" charset="0"/>
                <a:cs typeface="Calibri" panose="020F0502020204030204" pitchFamily="34" charset="0"/>
              </a:rPr>
              <a:t>”</a:t>
            </a:r>
          </a:p>
          <a:p>
            <a:pPr marL="182563" lvl="1" indent="-182563">
              <a:buFont typeface="Arial" panose="020B0604020202020204" pitchFamily="34" charset="0"/>
              <a:buChar char="•"/>
            </a:pPr>
            <a:r>
              <a:rPr lang="en-GB" sz="1400" dirty="0" err="1">
                <a:solidFill>
                  <a:schemeClr val="tx1">
                    <a:lumMod val="65000"/>
                    <a:lumOff val="35000"/>
                  </a:schemeClr>
                </a:solidFill>
                <a:latin typeface="Calibri" panose="020F0502020204030204" pitchFamily="34" charset="0"/>
                <a:cs typeface="Calibri" panose="020F0502020204030204" pitchFamily="34" charset="0"/>
              </a:rPr>
              <a:t>Công</a:t>
            </a:r>
            <a:r>
              <a:rPr lang="en-GB" sz="1400" dirty="0">
                <a:solidFill>
                  <a:schemeClr val="tx1">
                    <a:lumMod val="65000"/>
                    <a:lumOff val="35000"/>
                  </a:schemeClr>
                </a:solidFill>
                <a:latin typeface="Calibri" panose="020F0502020204030204" pitchFamily="34" charset="0"/>
                <a:cs typeface="Calibri" panose="020F0502020204030204" pitchFamily="34" charset="0"/>
              </a:rPr>
              <a:t> ty </a:t>
            </a:r>
            <a:r>
              <a:rPr lang="en-GB" sz="1400" dirty="0" err="1">
                <a:solidFill>
                  <a:schemeClr val="tx1">
                    <a:lumMod val="65000"/>
                    <a:lumOff val="35000"/>
                  </a:schemeClr>
                </a:solidFill>
                <a:latin typeface="Calibri" panose="020F0502020204030204" pitchFamily="34" charset="0"/>
                <a:cs typeface="Calibri" panose="020F0502020204030204" pitchFamily="34" charset="0"/>
              </a:rPr>
              <a:t>cung</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cấp</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đào</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tạo</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có</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hệ</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thống</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theo</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điều</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kiện</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làm</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việc</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thực</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tế</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cán</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bộ</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đào</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tạo</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tại</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doanh</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nghiệp</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trang</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thiết</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bị</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hiện</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đại</a:t>
            </a:r>
            <a:r>
              <a:rPr lang="en-GB" sz="1400" dirty="0">
                <a:solidFill>
                  <a:schemeClr val="tx1">
                    <a:lumMod val="65000"/>
                    <a:lumOff val="35000"/>
                  </a:schemeClr>
                </a:solidFill>
                <a:latin typeface="Calibri" panose="020F0502020204030204" pitchFamily="34" charset="0"/>
                <a:cs typeface="Calibri" panose="020F0502020204030204" pitchFamily="34" charset="0"/>
              </a:rPr>
              <a:t>, v.v.)</a:t>
            </a:r>
          </a:p>
        </p:txBody>
      </p:sp>
      <p:sp>
        <p:nvSpPr>
          <p:cNvPr id="409" name="Textfeld 11"/>
          <p:cNvSpPr txBox="1"/>
          <p:nvPr/>
        </p:nvSpPr>
        <p:spPr>
          <a:xfrm>
            <a:off x="6300192" y="3424284"/>
            <a:ext cx="2722943" cy="2277547"/>
          </a:xfrm>
          <a:prstGeom prst="rect">
            <a:avLst/>
          </a:prstGeom>
          <a:noFill/>
        </p:spPr>
        <p:txBody>
          <a:bodyPr wrap="square" rtlCol="0">
            <a:spAutoFit/>
          </a:bodyPr>
          <a:lstStyle/>
          <a:p>
            <a:r>
              <a:rPr lang="en-GB" sz="1600" b="1" dirty="0" err="1">
                <a:solidFill>
                  <a:schemeClr val="tx1">
                    <a:lumMod val="65000"/>
                    <a:lumOff val="35000"/>
                  </a:schemeClr>
                </a:solidFill>
                <a:latin typeface="Calibri" panose="020F0502020204030204" pitchFamily="34" charset="0"/>
                <a:cs typeface="Calibri" panose="020F0502020204030204" pitchFamily="34" charset="0"/>
              </a:rPr>
              <a:t>Đào</a:t>
            </a:r>
            <a:r>
              <a:rPr lang="en-GB" sz="1600" b="1" dirty="0">
                <a:solidFill>
                  <a:schemeClr val="tx1">
                    <a:lumMod val="65000"/>
                    <a:lumOff val="35000"/>
                  </a:schemeClr>
                </a:solidFill>
                <a:latin typeface="Calibri" panose="020F0502020204030204" pitchFamily="34" charset="0"/>
                <a:cs typeface="Calibri" panose="020F0502020204030204" pitchFamily="34" charset="0"/>
              </a:rPr>
              <a:t> </a:t>
            </a:r>
            <a:r>
              <a:rPr lang="en-GB" sz="1600" b="1" dirty="0" err="1">
                <a:solidFill>
                  <a:schemeClr val="tx1">
                    <a:lumMod val="65000"/>
                    <a:lumOff val="35000"/>
                  </a:schemeClr>
                </a:solidFill>
                <a:latin typeface="Calibri" panose="020F0502020204030204" pitchFamily="34" charset="0"/>
                <a:cs typeface="Calibri" panose="020F0502020204030204" pitchFamily="34" charset="0"/>
              </a:rPr>
              <a:t>tạo</a:t>
            </a:r>
            <a:r>
              <a:rPr lang="en-GB" sz="1600" b="1" dirty="0">
                <a:solidFill>
                  <a:schemeClr val="tx1">
                    <a:lumMod val="65000"/>
                    <a:lumOff val="35000"/>
                  </a:schemeClr>
                </a:solidFill>
                <a:latin typeface="Calibri" panose="020F0502020204030204" pitchFamily="34" charset="0"/>
                <a:cs typeface="Calibri" panose="020F0502020204030204" pitchFamily="34" charset="0"/>
              </a:rPr>
              <a:t> </a:t>
            </a:r>
            <a:r>
              <a:rPr lang="en-GB" sz="1600" b="1" dirty="0" err="1">
                <a:solidFill>
                  <a:schemeClr val="tx1">
                    <a:lumMod val="65000"/>
                    <a:lumOff val="35000"/>
                  </a:schemeClr>
                </a:solidFill>
                <a:latin typeface="Calibri" panose="020F0502020204030204" pitchFamily="34" charset="0"/>
                <a:cs typeface="Calibri" panose="020F0502020204030204" pitchFamily="34" charset="0"/>
              </a:rPr>
              <a:t>tại</a:t>
            </a:r>
            <a:r>
              <a:rPr lang="en-GB" sz="1600" b="1" dirty="0">
                <a:solidFill>
                  <a:schemeClr val="tx1">
                    <a:lumMod val="65000"/>
                    <a:lumOff val="35000"/>
                  </a:schemeClr>
                </a:solidFill>
                <a:latin typeface="Calibri" panose="020F0502020204030204" pitchFamily="34" charset="0"/>
                <a:cs typeface="Calibri" panose="020F0502020204030204" pitchFamily="34" charset="0"/>
              </a:rPr>
              <a:t> </a:t>
            </a:r>
            <a:r>
              <a:rPr lang="en-GB" sz="1600" b="1" dirty="0" err="1">
                <a:solidFill>
                  <a:schemeClr val="tx1">
                    <a:lumMod val="65000"/>
                    <a:lumOff val="35000"/>
                  </a:schemeClr>
                </a:solidFill>
                <a:latin typeface="Calibri" panose="020F0502020204030204" pitchFamily="34" charset="0"/>
                <a:cs typeface="Calibri" panose="020F0502020204030204" pitchFamily="34" charset="0"/>
              </a:rPr>
              <a:t>Trường</a:t>
            </a:r>
            <a:endParaRPr lang="en-GB" sz="1600" b="1" dirty="0">
              <a:solidFill>
                <a:schemeClr val="tx1">
                  <a:lumMod val="65000"/>
                  <a:lumOff val="35000"/>
                </a:schemeClr>
              </a:solidFill>
              <a:latin typeface="Calibri" panose="020F0502020204030204" pitchFamily="34" charset="0"/>
              <a:cs typeface="Calibri" panose="020F0502020204030204" pitchFamily="34" charset="0"/>
            </a:endParaRPr>
          </a:p>
          <a:p>
            <a:pPr marL="182563" lvl="1" indent="-182563">
              <a:buFont typeface="Arial" panose="020B0604020202020204" pitchFamily="34" charset="0"/>
              <a:buChar char="•"/>
            </a:pPr>
            <a:r>
              <a:rPr lang="en-GB" sz="1400" dirty="0" err="1">
                <a:solidFill>
                  <a:schemeClr val="tx1">
                    <a:lumMod val="65000"/>
                    <a:lumOff val="35000"/>
                  </a:schemeClr>
                </a:solidFill>
                <a:latin typeface="Calibri" panose="020F0502020204030204" pitchFamily="34" charset="0"/>
                <a:cs typeface="Calibri" panose="020F0502020204030204" pitchFamily="34" charset="0"/>
              </a:rPr>
              <a:t>Cơ</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sở</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pháp</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lý</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luật</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giáo</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dục</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bắt</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buộc</a:t>
            </a:r>
            <a:endParaRPr lang="en-GB" sz="1400" dirty="0">
              <a:solidFill>
                <a:schemeClr val="tx1">
                  <a:lumMod val="65000"/>
                  <a:lumOff val="35000"/>
                </a:schemeClr>
              </a:solidFill>
              <a:latin typeface="Calibri" panose="020F0502020204030204" pitchFamily="34" charset="0"/>
              <a:cs typeface="Calibri" panose="020F0502020204030204" pitchFamily="34" charset="0"/>
            </a:endParaRPr>
          </a:p>
          <a:p>
            <a:pPr marL="182563" lvl="1" indent="-182563">
              <a:buFont typeface="Arial" panose="020B0604020202020204" pitchFamily="34" charset="0"/>
              <a:buChar char="•"/>
            </a:pPr>
            <a:r>
              <a:rPr lang="en-GB" sz="1400" dirty="0" err="1">
                <a:solidFill>
                  <a:schemeClr val="tx1">
                    <a:lumMod val="65000"/>
                    <a:lumOff val="35000"/>
                  </a:schemeClr>
                </a:solidFill>
                <a:latin typeface="Calibri" panose="020F0502020204030204" pitchFamily="34" charset="0"/>
                <a:cs typeface="Calibri" panose="020F0502020204030204" pitchFamily="34" charset="0"/>
              </a:rPr>
              <a:t>Chính</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quyền</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địa</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phương</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tài</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trợ</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các</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cơ</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sở</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đào</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tạo</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công</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lập</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cơ</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sở</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vật</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chất</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giáo</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viên</a:t>
            </a:r>
            <a:r>
              <a:rPr lang="en-GB" sz="1400" dirty="0">
                <a:solidFill>
                  <a:schemeClr val="tx1">
                    <a:lumMod val="65000"/>
                    <a:lumOff val="35000"/>
                  </a:schemeClr>
                </a:solidFill>
                <a:latin typeface="Calibri" panose="020F0502020204030204" pitchFamily="34" charset="0"/>
                <a:cs typeface="Calibri" panose="020F0502020204030204" pitchFamily="34" charset="0"/>
              </a:rPr>
              <a:t>, v.v.)</a:t>
            </a:r>
          </a:p>
          <a:p>
            <a:pPr marL="182563" lvl="1" indent="-182563">
              <a:buFont typeface="Arial" panose="020B0604020202020204" pitchFamily="34" charset="0"/>
              <a:buChar char="•"/>
            </a:pPr>
            <a:r>
              <a:rPr lang="en-GB" sz="1400" dirty="0" err="1">
                <a:solidFill>
                  <a:schemeClr val="tx1">
                    <a:lumMod val="65000"/>
                    <a:lumOff val="35000"/>
                  </a:schemeClr>
                </a:solidFill>
                <a:latin typeface="Calibri" panose="020F0502020204030204" pitchFamily="34" charset="0"/>
                <a:cs typeface="Calibri" panose="020F0502020204030204" pitchFamily="34" charset="0"/>
              </a:rPr>
              <a:t>Trường</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dạy</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nghề</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dạy</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miễn</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phí</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các</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môn</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đào</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tạo</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nghề</a:t>
            </a:r>
            <a:r>
              <a:rPr lang="en-US" sz="1400" dirty="0">
                <a:solidFill>
                  <a:schemeClr val="tx1">
                    <a:lumMod val="65000"/>
                    <a:lumOff val="35000"/>
                  </a:schemeClr>
                </a:solidFill>
                <a:latin typeface="Calibri" panose="020F0502020204030204" pitchFamily="34" charset="0"/>
                <a:cs typeface="Calibri" panose="020F0502020204030204" pitchFamily="34" charset="0"/>
              </a:rPr>
              <a:t> (2/3) </a:t>
            </a:r>
            <a:r>
              <a:rPr lang="en-US" sz="1400" dirty="0" err="1">
                <a:solidFill>
                  <a:schemeClr val="tx1">
                    <a:lumMod val="65000"/>
                    <a:lumOff val="35000"/>
                  </a:schemeClr>
                </a:solidFill>
                <a:latin typeface="Calibri" panose="020F0502020204030204" pitchFamily="34" charset="0"/>
                <a:cs typeface="Calibri" panose="020F0502020204030204" pitchFamily="34" charset="0"/>
              </a:rPr>
              <a:t>và</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các</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môn</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giáo</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dục</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phổ</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thông</a:t>
            </a:r>
            <a:r>
              <a:rPr lang="en-US" sz="1400" dirty="0">
                <a:solidFill>
                  <a:schemeClr val="tx1">
                    <a:lumMod val="65000"/>
                    <a:lumOff val="35000"/>
                  </a:schemeClr>
                </a:solidFill>
                <a:latin typeface="Calibri" panose="020F0502020204030204" pitchFamily="34" charset="0"/>
                <a:cs typeface="Calibri" panose="020F0502020204030204" pitchFamily="34" charset="0"/>
              </a:rPr>
              <a:t> (1/3)</a:t>
            </a:r>
            <a:endParaRPr lang="en-GB" sz="1400" dirty="0">
              <a:solidFill>
                <a:schemeClr val="tx1">
                  <a:lumMod val="65000"/>
                  <a:lumOff val="35000"/>
                </a:schemeClr>
              </a:solidFill>
              <a:latin typeface="Calibri" panose="020F0502020204030204" pitchFamily="34" charset="0"/>
              <a:cs typeface="Calibri" panose="020F0502020204030204" pitchFamily="34" charset="0"/>
            </a:endParaRPr>
          </a:p>
        </p:txBody>
      </p:sp>
      <p:grpSp>
        <p:nvGrpSpPr>
          <p:cNvPr id="12" name="Group 11"/>
          <p:cNvGrpSpPr/>
          <p:nvPr/>
        </p:nvGrpSpPr>
        <p:grpSpPr>
          <a:xfrm>
            <a:off x="2921007" y="1812091"/>
            <a:ext cx="2995044" cy="2750956"/>
            <a:chOff x="2466737" y="1300765"/>
            <a:chExt cx="2995044" cy="2750956"/>
          </a:xfrm>
        </p:grpSpPr>
        <p:sp>
          <p:nvSpPr>
            <p:cNvPr id="393" name="Oval 46"/>
            <p:cNvSpPr/>
            <p:nvPr/>
          </p:nvSpPr>
          <p:spPr>
            <a:xfrm rot="2700000">
              <a:off x="2425660" y="1341842"/>
              <a:ext cx="2750956" cy="2668802"/>
            </a:xfrm>
            <a:prstGeom prst="pie">
              <a:avLst/>
            </a:prstGeom>
            <a:solidFill>
              <a:schemeClr val="accent1">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a:latin typeface="Calibri" panose="020F0502020204030204" pitchFamily="34" charset="0"/>
                <a:cs typeface="Calibri" panose="020F0502020204030204" pitchFamily="34" charset="0"/>
              </a:endParaRPr>
            </a:p>
          </p:txBody>
        </p:sp>
        <p:sp>
          <p:nvSpPr>
            <p:cNvPr id="392" name="Ellipse 58"/>
            <p:cNvSpPr/>
            <p:nvPr/>
          </p:nvSpPr>
          <p:spPr>
            <a:xfrm rot="8115584">
              <a:off x="2881174" y="1452292"/>
              <a:ext cx="2556689" cy="2504176"/>
            </a:xfrm>
            <a:prstGeom prst="pie">
              <a:avLst>
                <a:gd name="adj1" fmla="val 10792305"/>
                <a:gd name="adj2" fmla="val 16199999"/>
              </a:avLst>
            </a:prstGeom>
            <a:solidFill>
              <a:schemeClr val="accent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latin typeface="Calibri" panose="020F0502020204030204" pitchFamily="34" charset="0"/>
                <a:cs typeface="Calibri" panose="020F0502020204030204" pitchFamily="34" charset="0"/>
              </a:endParaRPr>
            </a:p>
          </p:txBody>
        </p:sp>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2586344" y="2037801"/>
              <a:ext cx="605857" cy="1469413"/>
            </a:xfrm>
            <a:prstGeom prst="rect">
              <a:avLst/>
            </a:prstGeom>
          </p:spPr>
        </p:pic>
        <p:pic>
          <p:nvPicPr>
            <p:cNvPr id="7" name="Pictur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44809" y="1397300"/>
              <a:ext cx="657345" cy="666971"/>
            </a:xfrm>
            <a:prstGeom prst="rect">
              <a:avLst/>
            </a:prstGeom>
          </p:spPr>
        </p:pic>
        <p:pic>
          <p:nvPicPr>
            <p:cNvPr id="9" name="Picture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75366" y="2127819"/>
              <a:ext cx="786415" cy="1174318"/>
            </a:xfrm>
            <a:prstGeom prst="rect">
              <a:avLst/>
            </a:prstGeom>
          </p:spPr>
        </p:pic>
        <p:sp>
          <p:nvSpPr>
            <p:cNvPr id="10" name="Oval 9"/>
            <p:cNvSpPr/>
            <p:nvPr/>
          </p:nvSpPr>
          <p:spPr>
            <a:xfrm>
              <a:off x="3296653" y="2127819"/>
              <a:ext cx="1241769" cy="1241769"/>
            </a:xfrm>
            <a:prstGeom prst="ellipse">
              <a:avLst/>
            </a:prstGeom>
            <a:solidFill>
              <a:schemeClr val="bg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Calibri" panose="020F0502020204030204" pitchFamily="34" charset="0"/>
                <a:cs typeface="Calibri" panose="020F0502020204030204" pitchFamily="34" charset="0"/>
              </a:endParaRPr>
            </a:p>
          </p:txBody>
        </p:sp>
        <p:pic>
          <p:nvPicPr>
            <p:cNvPr id="5" name="Pictur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3511076" y="2248223"/>
              <a:ext cx="392791" cy="1029038"/>
            </a:xfrm>
            <a:prstGeom prst="rect">
              <a:avLst/>
            </a:prstGeom>
          </p:spPr>
        </p:pic>
        <p:pic>
          <p:nvPicPr>
            <p:cNvPr id="11" name="Picture 1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flipH="1">
              <a:off x="3920980" y="2267754"/>
              <a:ext cx="438623" cy="1009508"/>
            </a:xfrm>
            <a:prstGeom prst="rect">
              <a:avLst/>
            </a:prstGeom>
          </p:spPr>
        </p:pic>
      </p:grpSp>
      <p:sp>
        <p:nvSpPr>
          <p:cNvPr id="22" name="Rechteck 21"/>
          <p:cNvSpPr/>
          <p:nvPr/>
        </p:nvSpPr>
        <p:spPr>
          <a:xfrm>
            <a:off x="395651" y="1159043"/>
            <a:ext cx="8143925" cy="400110"/>
          </a:xfrm>
          <a:prstGeom prst="rect">
            <a:avLst/>
          </a:prstGeom>
        </p:spPr>
        <p:txBody>
          <a:bodyPr wrap="square">
            <a:spAutoFit/>
          </a:bodyPr>
          <a:lstStyle/>
          <a:p>
            <a:r>
              <a:rPr lang="de-DE" sz="2000" dirty="0">
                <a:solidFill>
                  <a:schemeClr val="accent6">
                    <a:lumMod val="75000"/>
                  </a:schemeClr>
                </a:solidFill>
                <a:latin typeface="Arial Narrow" panose="020B0606020202030204" pitchFamily="34" charset="0"/>
                <a:cs typeface="Calibri" panose="020F0502020204030204" pitchFamily="34" charset="0"/>
              </a:rPr>
              <a:t>2 địa điểm đào tạo (</a:t>
            </a:r>
            <a:r>
              <a:rPr lang="en-US" sz="2000" dirty="0">
                <a:solidFill>
                  <a:schemeClr val="accent6">
                    <a:lumMod val="75000"/>
                  </a:schemeClr>
                </a:solidFill>
                <a:latin typeface="Arial Narrow" panose="020B0606020202030204" pitchFamily="34" charset="0"/>
                <a:cs typeface="Calibri" panose="020F0502020204030204" pitchFamily="34" charset="0"/>
              </a:rPr>
              <a:t>“</a:t>
            </a:r>
            <a:r>
              <a:rPr lang="en-US" sz="2000" dirty="0" err="1">
                <a:solidFill>
                  <a:schemeClr val="accent6">
                    <a:lumMod val="75000"/>
                  </a:schemeClr>
                </a:solidFill>
                <a:latin typeface="Arial Narrow" panose="020B0606020202030204" pitchFamily="34" charset="0"/>
                <a:cs typeface="Calibri" panose="020F0502020204030204" pitchFamily="34" charset="0"/>
              </a:rPr>
              <a:t>Kép</a:t>
            </a:r>
            <a:r>
              <a:rPr lang="en-US" sz="2000" dirty="0">
                <a:solidFill>
                  <a:schemeClr val="accent6">
                    <a:lumMod val="75000"/>
                  </a:schemeClr>
                </a:solidFill>
                <a:latin typeface="Arial Narrow" panose="020B0606020202030204" pitchFamily="34" charset="0"/>
                <a:cs typeface="Calibri" panose="020F0502020204030204" pitchFamily="34" charset="0"/>
              </a:rPr>
              <a:t>”) </a:t>
            </a:r>
            <a:r>
              <a:rPr lang="en-US" sz="2000" dirty="0" err="1">
                <a:solidFill>
                  <a:schemeClr val="accent6">
                    <a:lumMod val="75000"/>
                  </a:schemeClr>
                </a:solidFill>
                <a:latin typeface="Arial Narrow" panose="020B0606020202030204" pitchFamily="34" charset="0"/>
                <a:cs typeface="Calibri" panose="020F0502020204030204" pitchFamily="34" charset="0"/>
              </a:rPr>
              <a:t>trong</a:t>
            </a:r>
            <a:r>
              <a:rPr lang="en-US" sz="2000" dirty="0">
                <a:solidFill>
                  <a:schemeClr val="accent6">
                    <a:lumMod val="75000"/>
                  </a:schemeClr>
                </a:solidFill>
                <a:latin typeface="Arial Narrow" panose="020B0606020202030204" pitchFamily="34" charset="0"/>
                <a:cs typeface="Calibri" panose="020F0502020204030204" pitchFamily="34" charset="0"/>
              </a:rPr>
              <a:t> </a:t>
            </a:r>
            <a:r>
              <a:rPr lang="en-US" sz="2000" dirty="0" err="1">
                <a:solidFill>
                  <a:schemeClr val="accent6">
                    <a:lumMod val="75000"/>
                  </a:schemeClr>
                </a:solidFill>
                <a:latin typeface="Arial Narrow" panose="020B0606020202030204" pitchFamily="34" charset="0"/>
                <a:cs typeface="Calibri" panose="020F0502020204030204" pitchFamily="34" charset="0"/>
              </a:rPr>
              <a:t>mỗi</a:t>
            </a:r>
            <a:r>
              <a:rPr lang="en-US" sz="2000" dirty="0">
                <a:solidFill>
                  <a:schemeClr val="accent6">
                    <a:lumMod val="75000"/>
                  </a:schemeClr>
                </a:solidFill>
                <a:latin typeface="Arial Narrow" panose="020B0606020202030204" pitchFamily="34" charset="0"/>
                <a:cs typeface="Calibri" panose="020F0502020204030204" pitchFamily="34" charset="0"/>
              </a:rPr>
              <a:t> </a:t>
            </a:r>
            <a:r>
              <a:rPr lang="en-US" sz="2000" dirty="0" err="1">
                <a:solidFill>
                  <a:schemeClr val="accent6">
                    <a:lumMod val="75000"/>
                  </a:schemeClr>
                </a:solidFill>
                <a:latin typeface="Arial Narrow" panose="020B0606020202030204" pitchFamily="34" charset="0"/>
                <a:cs typeface="Calibri" panose="020F0502020204030204" pitchFamily="34" charset="0"/>
              </a:rPr>
              <a:t>chương</a:t>
            </a:r>
            <a:r>
              <a:rPr lang="en-US" sz="2000" dirty="0">
                <a:solidFill>
                  <a:schemeClr val="accent6">
                    <a:lumMod val="75000"/>
                  </a:schemeClr>
                </a:solidFill>
                <a:latin typeface="Arial Narrow" panose="020B0606020202030204" pitchFamily="34" charset="0"/>
                <a:cs typeface="Calibri" panose="020F0502020204030204" pitchFamily="34" charset="0"/>
              </a:rPr>
              <a:t> </a:t>
            </a:r>
            <a:r>
              <a:rPr lang="en-US" sz="2000" dirty="0" err="1">
                <a:solidFill>
                  <a:schemeClr val="accent6">
                    <a:lumMod val="75000"/>
                  </a:schemeClr>
                </a:solidFill>
                <a:latin typeface="Arial Narrow" panose="020B0606020202030204" pitchFamily="34" charset="0"/>
                <a:cs typeface="Calibri" panose="020F0502020204030204" pitchFamily="34" charset="0"/>
              </a:rPr>
              <a:t>trình</a:t>
            </a:r>
            <a:r>
              <a:rPr lang="en-US" sz="2000" dirty="0">
                <a:solidFill>
                  <a:schemeClr val="accent6">
                    <a:lumMod val="75000"/>
                  </a:schemeClr>
                </a:solidFill>
                <a:latin typeface="Arial Narrow" panose="020B0606020202030204" pitchFamily="34" charset="0"/>
                <a:cs typeface="Calibri" panose="020F0502020204030204" pitchFamily="34" charset="0"/>
              </a:rPr>
              <a:t> </a:t>
            </a:r>
            <a:r>
              <a:rPr lang="en-US" sz="2000" dirty="0" err="1">
                <a:solidFill>
                  <a:schemeClr val="accent6">
                    <a:lumMod val="75000"/>
                  </a:schemeClr>
                </a:solidFill>
                <a:latin typeface="Arial Narrow" panose="020B0606020202030204" pitchFamily="34" charset="0"/>
                <a:cs typeface="Calibri" panose="020F0502020204030204" pitchFamily="34" charset="0"/>
              </a:rPr>
              <a:t>Đào</a:t>
            </a:r>
            <a:r>
              <a:rPr lang="en-US" sz="2000" dirty="0">
                <a:solidFill>
                  <a:schemeClr val="accent6">
                    <a:lumMod val="75000"/>
                  </a:schemeClr>
                </a:solidFill>
                <a:latin typeface="Arial Narrow" panose="020B0606020202030204" pitchFamily="34" charset="0"/>
                <a:cs typeface="Calibri" panose="020F0502020204030204" pitchFamily="34" charset="0"/>
              </a:rPr>
              <a:t> </a:t>
            </a:r>
            <a:r>
              <a:rPr lang="en-US" sz="2000" dirty="0" err="1">
                <a:solidFill>
                  <a:schemeClr val="accent6">
                    <a:lumMod val="75000"/>
                  </a:schemeClr>
                </a:solidFill>
                <a:latin typeface="Arial Narrow" panose="020B0606020202030204" pitchFamily="34" charset="0"/>
                <a:cs typeface="Calibri" panose="020F0502020204030204" pitchFamily="34" charset="0"/>
              </a:rPr>
              <a:t>tạo</a:t>
            </a:r>
            <a:r>
              <a:rPr lang="en-US" sz="2000" dirty="0">
                <a:solidFill>
                  <a:schemeClr val="accent6">
                    <a:lumMod val="75000"/>
                  </a:schemeClr>
                </a:solidFill>
                <a:latin typeface="Arial Narrow" panose="020B0606020202030204" pitchFamily="34" charset="0"/>
                <a:cs typeface="Calibri" panose="020F0502020204030204" pitchFamily="34" charset="0"/>
              </a:rPr>
              <a:t> </a:t>
            </a:r>
            <a:r>
              <a:rPr lang="en-US" sz="2000" dirty="0" err="1">
                <a:solidFill>
                  <a:schemeClr val="accent6">
                    <a:lumMod val="75000"/>
                  </a:schemeClr>
                </a:solidFill>
                <a:latin typeface="Arial Narrow" panose="020B0606020202030204" pitchFamily="34" charset="0"/>
                <a:cs typeface="Calibri" panose="020F0502020204030204" pitchFamily="34" charset="0"/>
              </a:rPr>
              <a:t>nghề</a:t>
            </a:r>
            <a:endParaRPr lang="de-DE" sz="2000" dirty="0">
              <a:solidFill>
                <a:schemeClr val="accent6">
                  <a:lumMod val="75000"/>
                </a:schemeClr>
              </a:solidFill>
              <a:latin typeface="Arial Narrow" panose="020B0606020202030204" pitchFamily="34" charset="0"/>
              <a:cs typeface="Calibri" panose="020F0502020204030204" pitchFamily="34" charset="0"/>
            </a:endParaRPr>
          </a:p>
        </p:txBody>
      </p:sp>
      <p:grpSp>
        <p:nvGrpSpPr>
          <p:cNvPr id="23" name="Group 404"/>
          <p:cNvGrpSpPr/>
          <p:nvPr/>
        </p:nvGrpSpPr>
        <p:grpSpPr>
          <a:xfrm>
            <a:off x="139735" y="5728321"/>
            <a:ext cx="8496943" cy="702574"/>
            <a:chOff x="3876757" y="4653652"/>
            <a:chExt cx="3914002" cy="885952"/>
          </a:xfrm>
        </p:grpSpPr>
        <p:sp>
          <p:nvSpPr>
            <p:cNvPr id="24" name="Right Arrow 405"/>
            <p:cNvSpPr/>
            <p:nvPr/>
          </p:nvSpPr>
          <p:spPr>
            <a:xfrm>
              <a:off x="3876757" y="4653652"/>
              <a:ext cx="3914002" cy="885952"/>
            </a:xfrm>
            <a:prstGeom prst="rightArrow">
              <a:avLst>
                <a:gd name="adj1" fmla="val 50000"/>
                <a:gd name="adj2" fmla="val 25539"/>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latin typeface="Calibri" panose="020F0502020204030204" pitchFamily="34" charset="0"/>
                <a:cs typeface="Calibri" panose="020F0502020204030204" pitchFamily="34" charset="0"/>
              </a:endParaRPr>
            </a:p>
          </p:txBody>
        </p:sp>
        <p:sp>
          <p:nvSpPr>
            <p:cNvPr id="25" name="Rechteck 30"/>
            <p:cNvSpPr/>
            <p:nvPr/>
          </p:nvSpPr>
          <p:spPr>
            <a:xfrm>
              <a:off x="3884840" y="4936625"/>
              <a:ext cx="3861191" cy="388110"/>
            </a:xfrm>
            <a:prstGeom prst="rect">
              <a:avLst/>
            </a:prstGeom>
          </p:spPr>
          <p:txBody>
            <a:bodyPr wrap="square">
              <a:spAutoFit/>
            </a:bodyPr>
            <a:lstStyle/>
            <a:p>
              <a:pPr algn="ctr"/>
              <a:endParaRPr lang="en-GB" sz="1400" b="1" dirty="0">
                <a:solidFill>
                  <a:schemeClr val="bg1"/>
                </a:solidFill>
                <a:latin typeface="Calibri" panose="020F0502020204030204" pitchFamily="34" charset="0"/>
                <a:cs typeface="Calibri" panose="020F0502020204030204" pitchFamily="34" charset="0"/>
              </a:endParaRPr>
            </a:p>
          </p:txBody>
        </p:sp>
      </p:grpSp>
      <p:sp>
        <p:nvSpPr>
          <p:cNvPr id="26" name="Rechteck 25"/>
          <p:cNvSpPr/>
          <p:nvPr/>
        </p:nvSpPr>
        <p:spPr>
          <a:xfrm>
            <a:off x="1899818" y="5891168"/>
            <a:ext cx="5336477" cy="369332"/>
          </a:xfrm>
          <a:prstGeom prst="rect">
            <a:avLst/>
          </a:prstGeom>
        </p:spPr>
        <p:txBody>
          <a:bodyPr wrap="square">
            <a:spAutoFit/>
          </a:bodyPr>
          <a:lstStyle/>
          <a:p>
            <a:pPr algn="ctr"/>
            <a:r>
              <a:rPr lang="en-GB" b="1" dirty="0">
                <a:solidFill>
                  <a:schemeClr val="bg1"/>
                </a:solidFill>
                <a:latin typeface="Calibri" panose="020F0502020204030204" pitchFamily="34" charset="0"/>
                <a:cs typeface="Calibri" panose="020F0502020204030204" pitchFamily="34" charset="0"/>
              </a:rPr>
              <a:t>Th</a:t>
            </a:r>
            <a:r>
              <a:rPr lang="en-US" b="1" dirty="0" err="1">
                <a:solidFill>
                  <a:schemeClr val="bg1"/>
                </a:solidFill>
                <a:latin typeface="Calibri" panose="020F0502020204030204" pitchFamily="34" charset="0"/>
                <a:cs typeface="Calibri" panose="020F0502020204030204" pitchFamily="34" charset="0"/>
              </a:rPr>
              <a:t>ời</a:t>
            </a:r>
            <a:r>
              <a:rPr lang="en-US" b="1" dirty="0">
                <a:solidFill>
                  <a:schemeClr val="bg1"/>
                </a:solidFill>
                <a:latin typeface="Calibri" panose="020F0502020204030204" pitchFamily="34" charset="0"/>
                <a:cs typeface="Calibri" panose="020F0502020204030204" pitchFamily="34" charset="0"/>
              </a:rPr>
              <a:t> </a:t>
            </a:r>
            <a:r>
              <a:rPr lang="en-US" b="1" dirty="0" err="1">
                <a:solidFill>
                  <a:schemeClr val="bg1"/>
                </a:solidFill>
                <a:latin typeface="Calibri" panose="020F0502020204030204" pitchFamily="34" charset="0"/>
                <a:cs typeface="Calibri" panose="020F0502020204030204" pitchFamily="34" charset="0"/>
              </a:rPr>
              <a:t>gian</a:t>
            </a:r>
            <a:r>
              <a:rPr lang="en-US" b="1" dirty="0">
                <a:solidFill>
                  <a:schemeClr val="bg1"/>
                </a:solidFill>
                <a:latin typeface="Calibri" panose="020F0502020204030204" pitchFamily="34" charset="0"/>
                <a:cs typeface="Calibri" panose="020F0502020204030204" pitchFamily="34" charset="0"/>
              </a:rPr>
              <a:t> </a:t>
            </a:r>
            <a:r>
              <a:rPr lang="en-US" b="1" dirty="0" err="1">
                <a:solidFill>
                  <a:schemeClr val="bg1"/>
                </a:solidFill>
                <a:latin typeface="Calibri" panose="020F0502020204030204" pitchFamily="34" charset="0"/>
                <a:cs typeface="Calibri" panose="020F0502020204030204" pitchFamily="34" charset="0"/>
              </a:rPr>
              <a:t>Đào</a:t>
            </a:r>
            <a:r>
              <a:rPr lang="en-US" b="1" dirty="0">
                <a:solidFill>
                  <a:schemeClr val="bg1"/>
                </a:solidFill>
                <a:latin typeface="Calibri" panose="020F0502020204030204" pitchFamily="34" charset="0"/>
                <a:cs typeface="Calibri" panose="020F0502020204030204" pitchFamily="34" charset="0"/>
              </a:rPr>
              <a:t> </a:t>
            </a:r>
            <a:r>
              <a:rPr lang="en-US" b="1" dirty="0" err="1">
                <a:solidFill>
                  <a:schemeClr val="bg1"/>
                </a:solidFill>
                <a:latin typeface="Calibri" panose="020F0502020204030204" pitchFamily="34" charset="0"/>
                <a:cs typeface="Calibri" panose="020F0502020204030204" pitchFamily="34" charset="0"/>
              </a:rPr>
              <a:t>tạo</a:t>
            </a:r>
            <a:r>
              <a:rPr lang="en-US" b="1" dirty="0">
                <a:solidFill>
                  <a:schemeClr val="bg1"/>
                </a:solidFill>
                <a:latin typeface="Calibri" panose="020F0502020204030204" pitchFamily="34" charset="0"/>
                <a:cs typeface="Calibri" panose="020F0502020204030204" pitchFamily="34" charset="0"/>
              </a:rPr>
              <a:t> </a:t>
            </a:r>
            <a:r>
              <a:rPr lang="en-US" b="1" dirty="0" err="1">
                <a:solidFill>
                  <a:schemeClr val="bg1"/>
                </a:solidFill>
                <a:latin typeface="Calibri" panose="020F0502020204030204" pitchFamily="34" charset="0"/>
                <a:cs typeface="Calibri" panose="020F0502020204030204" pitchFamily="34" charset="0"/>
              </a:rPr>
              <a:t>nghề</a:t>
            </a:r>
            <a:r>
              <a:rPr lang="en-US" b="1" dirty="0">
                <a:solidFill>
                  <a:schemeClr val="bg1"/>
                </a:solidFill>
                <a:latin typeface="Calibri" panose="020F0502020204030204" pitchFamily="34" charset="0"/>
                <a:cs typeface="Calibri" panose="020F0502020204030204" pitchFamily="34" charset="0"/>
              </a:rPr>
              <a:t> </a:t>
            </a:r>
            <a:r>
              <a:rPr lang="en-US" b="1" dirty="0" err="1">
                <a:solidFill>
                  <a:schemeClr val="bg1"/>
                </a:solidFill>
                <a:latin typeface="Calibri" panose="020F0502020204030204" pitchFamily="34" charset="0"/>
                <a:cs typeface="Calibri" panose="020F0502020204030204" pitchFamily="34" charset="0"/>
              </a:rPr>
              <a:t>kép</a:t>
            </a:r>
            <a:r>
              <a:rPr lang="en-GB" b="1" dirty="0">
                <a:solidFill>
                  <a:schemeClr val="bg1"/>
                </a:solidFill>
                <a:latin typeface="Calibri" panose="020F0502020204030204" pitchFamily="34" charset="0"/>
                <a:cs typeface="Calibri" panose="020F0502020204030204" pitchFamily="34" charset="0"/>
              </a:rPr>
              <a:t>: 2 – 3.5 </a:t>
            </a:r>
            <a:r>
              <a:rPr lang="en-GB" b="1" dirty="0" err="1">
                <a:solidFill>
                  <a:schemeClr val="bg1"/>
                </a:solidFill>
                <a:latin typeface="Calibri" panose="020F0502020204030204" pitchFamily="34" charset="0"/>
                <a:cs typeface="Calibri" panose="020F0502020204030204" pitchFamily="34" charset="0"/>
              </a:rPr>
              <a:t>năm</a:t>
            </a:r>
            <a:endParaRPr lang="en-GB"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61677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Rounded Rectangle 96"/>
          <p:cNvSpPr/>
          <p:nvPr/>
        </p:nvSpPr>
        <p:spPr>
          <a:xfrm>
            <a:off x="410084" y="2384766"/>
            <a:ext cx="4896544" cy="2573615"/>
          </a:xfrm>
          <a:prstGeom prst="rect">
            <a:avLst/>
          </a:prstGeom>
          <a:solidFill>
            <a:schemeClr val="accent1">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a:xfrm>
            <a:off x="107692" y="745502"/>
            <a:ext cx="8136716" cy="436910"/>
          </a:xfrm>
        </p:spPr>
        <p:txBody>
          <a:bodyPr/>
          <a:lstStyle/>
          <a:p>
            <a:r>
              <a:rPr lang="en-GB" dirty="0">
                <a:solidFill>
                  <a:schemeClr val="accent6">
                    <a:lumMod val="75000"/>
                  </a:schemeClr>
                </a:solidFill>
                <a:latin typeface="Arial Narrow" panose="020B0606020202030204" pitchFamily="34" charset="0"/>
              </a:rPr>
              <a:t>3. Hai </a:t>
            </a:r>
            <a:r>
              <a:rPr lang="en-GB" dirty="0" err="1">
                <a:solidFill>
                  <a:schemeClr val="accent6">
                    <a:lumMod val="75000"/>
                  </a:schemeClr>
                </a:solidFill>
                <a:latin typeface="Arial Narrow" panose="020B0606020202030204" pitchFamily="34" charset="0"/>
              </a:rPr>
              <a:t>địa</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điểm</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đào</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tạo</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phối</a:t>
            </a:r>
            <a:r>
              <a:rPr lang="en-GB" dirty="0">
                <a:solidFill>
                  <a:schemeClr val="accent6">
                    <a:lumMod val="75000"/>
                  </a:schemeClr>
                </a:solidFill>
                <a:latin typeface="Arial Narrow" panose="020B0606020202030204" pitchFamily="34" charset="0"/>
              </a:rPr>
              <a:t> h</a:t>
            </a:r>
            <a:r>
              <a:rPr lang="en-US" dirty="0" err="1">
                <a:solidFill>
                  <a:schemeClr val="accent6">
                    <a:lumMod val="75000"/>
                  </a:schemeClr>
                </a:solidFill>
                <a:latin typeface="Arial Narrow" panose="020B0606020202030204" pitchFamily="34" charset="0"/>
              </a:rPr>
              <a:t>ợp</a:t>
            </a:r>
            <a:endParaRPr lang="en-GB" noProof="0" dirty="0">
              <a:latin typeface="Arial Narrow" panose="020B0606020202030204" pitchFamily="34" charset="0"/>
            </a:endParaRPr>
          </a:p>
        </p:txBody>
      </p:sp>
      <p:sp>
        <p:nvSpPr>
          <p:cNvPr id="12" name="Textfeld 11"/>
          <p:cNvSpPr txBox="1"/>
          <p:nvPr/>
        </p:nvSpPr>
        <p:spPr>
          <a:xfrm>
            <a:off x="419110" y="2397924"/>
            <a:ext cx="3852686" cy="1892826"/>
          </a:xfrm>
          <a:prstGeom prst="rect">
            <a:avLst/>
          </a:prstGeom>
          <a:noFill/>
        </p:spPr>
        <p:txBody>
          <a:bodyPr wrap="square" rtlCol="0">
            <a:spAutoFit/>
          </a:bodyPr>
          <a:lstStyle/>
          <a:p>
            <a:r>
              <a:rPr lang="en-GB" sz="1600" b="1" dirty="0" err="1">
                <a:solidFill>
                  <a:schemeClr val="tx1">
                    <a:lumMod val="65000"/>
                    <a:lumOff val="35000"/>
                  </a:schemeClr>
                </a:solidFill>
              </a:rPr>
              <a:t>Đào</a:t>
            </a:r>
            <a:r>
              <a:rPr lang="en-GB" sz="1600" b="1" dirty="0">
                <a:solidFill>
                  <a:schemeClr val="tx1">
                    <a:lumMod val="65000"/>
                    <a:lumOff val="35000"/>
                  </a:schemeClr>
                </a:solidFill>
              </a:rPr>
              <a:t> </a:t>
            </a:r>
            <a:r>
              <a:rPr lang="en-GB" sz="1600" b="1" dirty="0" err="1">
                <a:solidFill>
                  <a:schemeClr val="tx1">
                    <a:lumMod val="65000"/>
                    <a:lumOff val="35000"/>
                  </a:schemeClr>
                </a:solidFill>
              </a:rPr>
              <a:t>tạo</a:t>
            </a:r>
            <a:r>
              <a:rPr lang="en-GB" sz="1600" b="1" dirty="0">
                <a:solidFill>
                  <a:schemeClr val="tx1">
                    <a:lumMod val="65000"/>
                    <a:lumOff val="35000"/>
                  </a:schemeClr>
                </a:solidFill>
              </a:rPr>
              <a:t> </a:t>
            </a:r>
            <a:r>
              <a:rPr lang="en-GB" sz="1600" b="1" dirty="0" err="1">
                <a:solidFill>
                  <a:schemeClr val="tx1">
                    <a:lumMod val="65000"/>
                    <a:lumOff val="35000"/>
                  </a:schemeClr>
                </a:solidFill>
              </a:rPr>
              <a:t>tại</a:t>
            </a:r>
            <a:r>
              <a:rPr lang="en-GB" sz="1600" b="1" dirty="0">
                <a:solidFill>
                  <a:schemeClr val="tx1">
                    <a:lumMod val="65000"/>
                    <a:lumOff val="35000"/>
                  </a:schemeClr>
                </a:solidFill>
              </a:rPr>
              <a:t> </a:t>
            </a:r>
            <a:r>
              <a:rPr lang="en-GB" sz="1600" b="1" dirty="0" err="1">
                <a:solidFill>
                  <a:schemeClr val="tx1">
                    <a:lumMod val="65000"/>
                    <a:lumOff val="35000"/>
                  </a:schemeClr>
                </a:solidFill>
              </a:rPr>
              <a:t>doanh</a:t>
            </a:r>
            <a:r>
              <a:rPr lang="en-GB" sz="1600" b="1" dirty="0">
                <a:solidFill>
                  <a:schemeClr val="tx1">
                    <a:lumMod val="65000"/>
                    <a:lumOff val="35000"/>
                  </a:schemeClr>
                </a:solidFill>
              </a:rPr>
              <a:t> </a:t>
            </a:r>
            <a:r>
              <a:rPr lang="en-GB" sz="1600" b="1" dirty="0" err="1">
                <a:solidFill>
                  <a:schemeClr val="tx1">
                    <a:lumMod val="65000"/>
                    <a:lumOff val="35000"/>
                  </a:schemeClr>
                </a:solidFill>
              </a:rPr>
              <a:t>nghiệp</a:t>
            </a:r>
            <a:endParaRPr lang="en-GB" sz="1600" b="1" dirty="0">
              <a:solidFill>
                <a:schemeClr val="tx1">
                  <a:lumMod val="65000"/>
                  <a:lumOff val="35000"/>
                </a:schemeClr>
              </a:solidFill>
            </a:endParaRPr>
          </a:p>
          <a:p>
            <a:endParaRPr lang="en-GB" sz="500" b="1" dirty="0">
              <a:solidFill>
                <a:schemeClr val="tx1">
                  <a:lumMod val="65000"/>
                  <a:lumOff val="35000"/>
                </a:schemeClr>
              </a:solidFill>
            </a:endParaRPr>
          </a:p>
          <a:p>
            <a:pPr marL="177800" lvl="1" indent="-177800">
              <a:buFont typeface="Arial" panose="020B0604020202020204" pitchFamily="34" charset="0"/>
              <a:buChar char="•"/>
            </a:pPr>
            <a:r>
              <a:rPr lang="en-GB" sz="1600" dirty="0" err="1">
                <a:solidFill>
                  <a:schemeClr val="tx1">
                    <a:lumMod val="65000"/>
                    <a:lumOff val="35000"/>
                  </a:schemeClr>
                </a:solidFill>
              </a:rPr>
              <a:t>Dựa</a:t>
            </a:r>
            <a:r>
              <a:rPr lang="en-GB" sz="1600" dirty="0">
                <a:solidFill>
                  <a:schemeClr val="tx1">
                    <a:lumMod val="65000"/>
                    <a:lumOff val="35000"/>
                  </a:schemeClr>
                </a:solidFill>
              </a:rPr>
              <a:t> </a:t>
            </a:r>
            <a:r>
              <a:rPr lang="en-GB" sz="1600" dirty="0" err="1">
                <a:solidFill>
                  <a:schemeClr val="tx1">
                    <a:lumMod val="65000"/>
                    <a:lumOff val="35000"/>
                  </a:schemeClr>
                </a:solidFill>
              </a:rPr>
              <a:t>trên</a:t>
            </a:r>
            <a:r>
              <a:rPr lang="en-GB" sz="1600" dirty="0">
                <a:solidFill>
                  <a:schemeClr val="tx1">
                    <a:lumMod val="65000"/>
                    <a:lumOff val="35000"/>
                  </a:schemeClr>
                </a:solidFill>
              </a:rPr>
              <a:t> </a:t>
            </a:r>
            <a:r>
              <a:rPr lang="en-GB" sz="1600" b="1" dirty="0" err="1">
                <a:solidFill>
                  <a:schemeClr val="tx1">
                    <a:lumMod val="65000"/>
                    <a:lumOff val="35000"/>
                  </a:schemeClr>
                </a:solidFill>
              </a:rPr>
              <a:t>tiêu</a:t>
            </a:r>
            <a:r>
              <a:rPr lang="en-GB" sz="1600" b="1" dirty="0">
                <a:solidFill>
                  <a:schemeClr val="tx1">
                    <a:lumMod val="65000"/>
                    <a:lumOff val="35000"/>
                  </a:schemeClr>
                </a:solidFill>
              </a:rPr>
              <a:t> </a:t>
            </a:r>
            <a:r>
              <a:rPr lang="en-GB" sz="1600" b="1" dirty="0" err="1">
                <a:solidFill>
                  <a:schemeClr val="tx1">
                    <a:lumMod val="65000"/>
                    <a:lumOff val="35000"/>
                  </a:schemeClr>
                </a:solidFill>
              </a:rPr>
              <a:t>chuẩn</a:t>
            </a:r>
            <a:r>
              <a:rPr lang="en-GB" sz="1600" b="1" dirty="0">
                <a:solidFill>
                  <a:schemeClr val="tx1">
                    <a:lumMod val="65000"/>
                    <a:lumOff val="35000"/>
                  </a:schemeClr>
                </a:solidFill>
              </a:rPr>
              <a:t> </a:t>
            </a:r>
            <a:r>
              <a:rPr lang="en-GB" sz="1600" b="1" dirty="0" err="1">
                <a:solidFill>
                  <a:schemeClr val="tx1">
                    <a:lumMod val="65000"/>
                    <a:lumOff val="35000"/>
                  </a:schemeClr>
                </a:solidFill>
              </a:rPr>
              <a:t>đào</a:t>
            </a:r>
            <a:r>
              <a:rPr lang="en-GB" sz="1600" b="1" dirty="0">
                <a:solidFill>
                  <a:schemeClr val="tx1">
                    <a:lumMod val="65000"/>
                    <a:lumOff val="35000"/>
                  </a:schemeClr>
                </a:solidFill>
              </a:rPr>
              <a:t> </a:t>
            </a:r>
            <a:r>
              <a:rPr lang="en-GB" sz="1600" b="1" dirty="0" err="1">
                <a:solidFill>
                  <a:schemeClr val="tx1">
                    <a:lumMod val="65000"/>
                    <a:lumOff val="35000"/>
                  </a:schemeClr>
                </a:solidFill>
              </a:rPr>
              <a:t>tạo</a:t>
            </a:r>
            <a:r>
              <a:rPr lang="en-GB" sz="1600" b="1" dirty="0">
                <a:solidFill>
                  <a:schemeClr val="tx1">
                    <a:lumMod val="65000"/>
                    <a:lumOff val="35000"/>
                  </a:schemeClr>
                </a:solidFill>
              </a:rPr>
              <a:t> </a:t>
            </a:r>
            <a:r>
              <a:rPr lang="en-GB" sz="1600" b="1" dirty="0" err="1">
                <a:solidFill>
                  <a:schemeClr val="tx1">
                    <a:lumMod val="65000"/>
                    <a:lumOff val="35000"/>
                  </a:schemeClr>
                </a:solidFill>
              </a:rPr>
              <a:t>tại</a:t>
            </a:r>
            <a:r>
              <a:rPr lang="en-GB" sz="1600" b="1" dirty="0">
                <a:solidFill>
                  <a:schemeClr val="tx1">
                    <a:lumMod val="65000"/>
                    <a:lumOff val="35000"/>
                  </a:schemeClr>
                </a:solidFill>
              </a:rPr>
              <a:t> </a:t>
            </a:r>
            <a:r>
              <a:rPr lang="en-GB" sz="1600" b="1" dirty="0" err="1">
                <a:solidFill>
                  <a:schemeClr val="tx1">
                    <a:lumMod val="65000"/>
                    <a:lumOff val="35000"/>
                  </a:schemeClr>
                </a:solidFill>
              </a:rPr>
              <a:t>doanh</a:t>
            </a:r>
            <a:r>
              <a:rPr lang="en-GB" sz="1600" b="1" dirty="0">
                <a:solidFill>
                  <a:schemeClr val="tx1">
                    <a:lumMod val="65000"/>
                    <a:lumOff val="35000"/>
                  </a:schemeClr>
                </a:solidFill>
              </a:rPr>
              <a:t> </a:t>
            </a:r>
            <a:r>
              <a:rPr lang="en-GB" sz="1600" b="1" dirty="0" err="1">
                <a:solidFill>
                  <a:schemeClr val="tx1">
                    <a:lumMod val="65000"/>
                    <a:lumOff val="35000"/>
                  </a:schemeClr>
                </a:solidFill>
              </a:rPr>
              <a:t>nghiệp</a:t>
            </a:r>
            <a:r>
              <a:rPr lang="en-GB" sz="1600" b="1" dirty="0">
                <a:solidFill>
                  <a:schemeClr val="tx1">
                    <a:lumMod val="65000"/>
                    <a:lumOff val="35000"/>
                  </a:schemeClr>
                </a:solidFill>
              </a:rPr>
              <a:t> </a:t>
            </a:r>
            <a:r>
              <a:rPr lang="en-GB" sz="1600" dirty="0">
                <a:solidFill>
                  <a:schemeClr val="tx1">
                    <a:lumMod val="65000"/>
                    <a:lumOff val="35000"/>
                  </a:schemeClr>
                </a:solidFill>
              </a:rPr>
              <a:t>(</a:t>
            </a:r>
            <a:r>
              <a:rPr lang="en-GB" sz="1600" dirty="0" err="1">
                <a:solidFill>
                  <a:schemeClr val="tx1">
                    <a:lumMod val="65000"/>
                    <a:lumOff val="35000"/>
                  </a:schemeClr>
                </a:solidFill>
              </a:rPr>
              <a:t>quy</a:t>
            </a:r>
            <a:r>
              <a:rPr lang="en-GB" sz="1600" dirty="0">
                <a:solidFill>
                  <a:schemeClr val="tx1">
                    <a:lumMod val="65000"/>
                    <a:lumOff val="35000"/>
                  </a:schemeClr>
                </a:solidFill>
              </a:rPr>
              <a:t> </a:t>
            </a:r>
            <a:r>
              <a:rPr lang="en-GB" sz="1600" dirty="0" err="1">
                <a:solidFill>
                  <a:schemeClr val="tx1">
                    <a:lumMod val="65000"/>
                    <a:lumOff val="35000"/>
                  </a:schemeClr>
                </a:solidFill>
              </a:rPr>
              <a:t>định</a:t>
            </a:r>
            <a:r>
              <a:rPr lang="en-GB" sz="1600" dirty="0">
                <a:solidFill>
                  <a:schemeClr val="tx1">
                    <a:lumMod val="65000"/>
                    <a:lumOff val="35000"/>
                  </a:schemeClr>
                </a:solidFill>
              </a:rPr>
              <a:t> </a:t>
            </a:r>
            <a:r>
              <a:rPr lang="en-GB" sz="1600" dirty="0" err="1">
                <a:solidFill>
                  <a:schemeClr val="tx1">
                    <a:lumMod val="65000"/>
                    <a:lumOff val="35000"/>
                  </a:schemeClr>
                </a:solidFill>
              </a:rPr>
              <a:t>tối</a:t>
            </a:r>
            <a:r>
              <a:rPr lang="en-GB" sz="1600" dirty="0">
                <a:solidFill>
                  <a:schemeClr val="tx1">
                    <a:lumMod val="65000"/>
                    <a:lumOff val="35000"/>
                  </a:schemeClr>
                </a:solidFill>
              </a:rPr>
              <a:t> </a:t>
            </a:r>
            <a:r>
              <a:rPr lang="en-GB" sz="1600" dirty="0" err="1">
                <a:solidFill>
                  <a:schemeClr val="tx1">
                    <a:lumMod val="65000"/>
                    <a:lumOff val="35000"/>
                  </a:schemeClr>
                </a:solidFill>
              </a:rPr>
              <a:t>thiểu</a:t>
            </a:r>
            <a:r>
              <a:rPr lang="en-GB" sz="1600" dirty="0">
                <a:solidFill>
                  <a:schemeClr val="tx1">
                    <a:lumMod val="65000"/>
                    <a:lumOff val="35000"/>
                  </a:schemeClr>
                </a:solidFill>
              </a:rPr>
              <a:t>)</a:t>
            </a:r>
            <a:r>
              <a:rPr lang="en-GB" sz="1600" b="1" dirty="0">
                <a:solidFill>
                  <a:schemeClr val="tx1">
                    <a:lumMod val="65000"/>
                    <a:lumOff val="35000"/>
                  </a:schemeClr>
                </a:solidFill>
              </a:rPr>
              <a:t> </a:t>
            </a:r>
            <a:r>
              <a:rPr lang="en-GB" sz="1600" dirty="0" err="1">
                <a:solidFill>
                  <a:schemeClr val="tx1">
                    <a:lumMod val="65000"/>
                    <a:lumOff val="35000"/>
                  </a:schemeClr>
                </a:solidFill>
              </a:rPr>
              <a:t>được</a:t>
            </a:r>
            <a:r>
              <a:rPr lang="en-GB" sz="1600" dirty="0">
                <a:solidFill>
                  <a:schemeClr val="tx1">
                    <a:lumMod val="65000"/>
                    <a:lumOff val="35000"/>
                  </a:schemeClr>
                </a:solidFill>
              </a:rPr>
              <a:t> </a:t>
            </a:r>
            <a:r>
              <a:rPr lang="en-GB" sz="1600" dirty="0" err="1">
                <a:solidFill>
                  <a:schemeClr val="tx1">
                    <a:lumMod val="65000"/>
                    <a:lumOff val="35000"/>
                  </a:schemeClr>
                </a:solidFill>
              </a:rPr>
              <a:t>xác</a:t>
            </a:r>
            <a:r>
              <a:rPr lang="en-GB" sz="1600" dirty="0">
                <a:solidFill>
                  <a:schemeClr val="tx1">
                    <a:lumMod val="65000"/>
                    <a:lumOff val="35000"/>
                  </a:schemeClr>
                </a:solidFill>
              </a:rPr>
              <a:t> </a:t>
            </a:r>
            <a:r>
              <a:rPr lang="en-GB" sz="1600" dirty="0" err="1">
                <a:solidFill>
                  <a:schemeClr val="tx1">
                    <a:lumMod val="65000"/>
                    <a:lumOff val="35000"/>
                  </a:schemeClr>
                </a:solidFill>
              </a:rPr>
              <a:t>định</a:t>
            </a:r>
            <a:r>
              <a:rPr lang="en-GB" sz="1600" dirty="0">
                <a:solidFill>
                  <a:schemeClr val="tx1">
                    <a:lumMod val="65000"/>
                    <a:lumOff val="35000"/>
                  </a:schemeClr>
                </a:solidFill>
              </a:rPr>
              <a:t> </a:t>
            </a:r>
            <a:r>
              <a:rPr lang="en-GB" sz="1600" dirty="0" err="1">
                <a:solidFill>
                  <a:schemeClr val="tx1">
                    <a:lumMod val="65000"/>
                    <a:lumOff val="35000"/>
                  </a:schemeClr>
                </a:solidFill>
              </a:rPr>
              <a:t>trong</a:t>
            </a:r>
            <a:r>
              <a:rPr lang="en-GB" sz="1600" dirty="0">
                <a:solidFill>
                  <a:schemeClr val="tx1">
                    <a:lumMod val="65000"/>
                    <a:lumOff val="35000"/>
                  </a:schemeClr>
                </a:solidFill>
              </a:rPr>
              <a:t> “</a:t>
            </a:r>
            <a:r>
              <a:rPr lang="en-GB" sz="1600" dirty="0" err="1">
                <a:solidFill>
                  <a:schemeClr val="tx1">
                    <a:lumMod val="65000"/>
                    <a:lumOff val="35000"/>
                  </a:schemeClr>
                </a:solidFill>
              </a:rPr>
              <a:t>nguyên</a:t>
            </a:r>
            <a:r>
              <a:rPr lang="en-GB" sz="1600" dirty="0">
                <a:solidFill>
                  <a:schemeClr val="tx1">
                    <a:lumMod val="65000"/>
                    <a:lumOff val="35000"/>
                  </a:schemeClr>
                </a:solidFill>
              </a:rPr>
              <a:t> </a:t>
            </a:r>
            <a:r>
              <a:rPr lang="en-GB" sz="1600" dirty="0" err="1">
                <a:solidFill>
                  <a:schemeClr val="tx1">
                    <a:lumMod val="65000"/>
                    <a:lumOff val="35000"/>
                  </a:schemeClr>
                </a:solidFill>
              </a:rPr>
              <a:t>tắc</a:t>
            </a:r>
            <a:r>
              <a:rPr lang="en-GB" sz="1600" dirty="0">
                <a:solidFill>
                  <a:schemeClr val="tx1">
                    <a:lumMod val="65000"/>
                    <a:lumOff val="35000"/>
                  </a:schemeClr>
                </a:solidFill>
              </a:rPr>
              <a:t> </a:t>
            </a:r>
            <a:r>
              <a:rPr lang="en-GB" sz="1600" dirty="0" err="1">
                <a:solidFill>
                  <a:schemeClr val="tx1">
                    <a:lumMod val="65000"/>
                    <a:lumOff val="35000"/>
                  </a:schemeClr>
                </a:solidFill>
              </a:rPr>
              <a:t>đào</a:t>
            </a:r>
            <a:r>
              <a:rPr lang="en-GB" sz="1600" dirty="0">
                <a:solidFill>
                  <a:schemeClr val="tx1">
                    <a:lumMod val="65000"/>
                    <a:lumOff val="35000"/>
                  </a:schemeClr>
                </a:solidFill>
              </a:rPr>
              <a:t> </a:t>
            </a:r>
            <a:r>
              <a:rPr lang="en-GB" sz="1600" dirty="0" err="1">
                <a:solidFill>
                  <a:schemeClr val="tx1">
                    <a:lumMod val="65000"/>
                    <a:lumOff val="35000"/>
                  </a:schemeClr>
                </a:solidFill>
              </a:rPr>
              <a:t>tạo</a:t>
            </a:r>
            <a:r>
              <a:rPr lang="en-GB" sz="1600" dirty="0">
                <a:solidFill>
                  <a:schemeClr val="tx1">
                    <a:lumMod val="65000"/>
                    <a:lumOff val="35000"/>
                  </a:schemeClr>
                </a:solidFill>
              </a:rPr>
              <a:t>”</a:t>
            </a:r>
          </a:p>
          <a:p>
            <a:pPr marL="177800" lvl="1" indent="-177800">
              <a:buFont typeface="Arial" panose="020B0604020202020204" pitchFamily="34" charset="0"/>
              <a:buChar char="•"/>
            </a:pPr>
            <a:r>
              <a:rPr lang="en-GB" sz="1600" dirty="0" err="1">
                <a:solidFill>
                  <a:schemeClr val="tx1">
                    <a:lumMod val="65000"/>
                    <a:lumOff val="35000"/>
                  </a:schemeClr>
                </a:solidFill>
              </a:rPr>
              <a:t>Các</a:t>
            </a:r>
            <a:r>
              <a:rPr lang="en-GB" sz="1600" dirty="0">
                <a:solidFill>
                  <a:schemeClr val="tx1">
                    <a:lumMod val="65000"/>
                    <a:lumOff val="35000"/>
                  </a:schemeClr>
                </a:solidFill>
              </a:rPr>
              <a:t> </a:t>
            </a:r>
            <a:r>
              <a:rPr lang="en-GB" sz="1600" dirty="0" err="1">
                <a:solidFill>
                  <a:schemeClr val="tx1">
                    <a:lumMod val="65000"/>
                    <a:lumOff val="35000"/>
                  </a:schemeClr>
                </a:solidFill>
              </a:rPr>
              <a:t>học</a:t>
            </a:r>
            <a:r>
              <a:rPr lang="en-GB" sz="1600" dirty="0">
                <a:solidFill>
                  <a:schemeClr val="tx1">
                    <a:lumMod val="65000"/>
                    <a:lumOff val="35000"/>
                  </a:schemeClr>
                </a:solidFill>
              </a:rPr>
              <a:t> </a:t>
            </a:r>
            <a:r>
              <a:rPr lang="en-GB" sz="1600" dirty="0" err="1">
                <a:solidFill>
                  <a:schemeClr val="tx1">
                    <a:lumMod val="65000"/>
                    <a:lumOff val="35000"/>
                  </a:schemeClr>
                </a:solidFill>
              </a:rPr>
              <a:t>viên</a:t>
            </a:r>
            <a:r>
              <a:rPr lang="en-GB" sz="1600" dirty="0">
                <a:solidFill>
                  <a:schemeClr val="tx1">
                    <a:lumMod val="65000"/>
                    <a:lumOff val="35000"/>
                  </a:schemeClr>
                </a:solidFill>
              </a:rPr>
              <a:t> </a:t>
            </a:r>
            <a:r>
              <a:rPr lang="en-GB" sz="1600" dirty="0" err="1">
                <a:solidFill>
                  <a:schemeClr val="tx1">
                    <a:lumMod val="65000"/>
                    <a:lumOff val="35000"/>
                  </a:schemeClr>
                </a:solidFill>
              </a:rPr>
              <a:t>từng</a:t>
            </a:r>
            <a:r>
              <a:rPr lang="en-GB" sz="1600" dirty="0">
                <a:solidFill>
                  <a:schemeClr val="tx1">
                    <a:lumMod val="65000"/>
                    <a:lumOff val="35000"/>
                  </a:schemeClr>
                </a:solidFill>
              </a:rPr>
              <a:t> </a:t>
            </a:r>
            <a:r>
              <a:rPr lang="en-GB" sz="1600" dirty="0" err="1">
                <a:solidFill>
                  <a:schemeClr val="tx1">
                    <a:lumMod val="65000"/>
                    <a:lumOff val="35000"/>
                  </a:schemeClr>
                </a:solidFill>
              </a:rPr>
              <a:t>bước</a:t>
            </a:r>
            <a:r>
              <a:rPr lang="en-GB" sz="1600" dirty="0">
                <a:solidFill>
                  <a:schemeClr val="tx1">
                    <a:lumMod val="65000"/>
                    <a:lumOff val="35000"/>
                  </a:schemeClr>
                </a:solidFill>
              </a:rPr>
              <a:t> </a:t>
            </a:r>
            <a:r>
              <a:rPr lang="en-GB" sz="1600" dirty="0" err="1">
                <a:solidFill>
                  <a:schemeClr val="tx1">
                    <a:lumMod val="65000"/>
                    <a:lumOff val="35000"/>
                  </a:schemeClr>
                </a:solidFill>
              </a:rPr>
              <a:t>thực</a:t>
            </a:r>
            <a:r>
              <a:rPr lang="en-GB" sz="1600" dirty="0">
                <a:solidFill>
                  <a:schemeClr val="tx1">
                    <a:lumMod val="65000"/>
                    <a:lumOff val="35000"/>
                  </a:schemeClr>
                </a:solidFill>
              </a:rPr>
              <a:t> </a:t>
            </a:r>
            <a:r>
              <a:rPr lang="en-GB" sz="1600" dirty="0" err="1">
                <a:solidFill>
                  <a:schemeClr val="tx1">
                    <a:lumMod val="65000"/>
                    <a:lumOff val="35000"/>
                  </a:schemeClr>
                </a:solidFill>
              </a:rPr>
              <a:t>hiện</a:t>
            </a:r>
            <a:r>
              <a:rPr lang="en-GB" sz="1600" dirty="0">
                <a:solidFill>
                  <a:schemeClr val="tx1">
                    <a:lumMod val="65000"/>
                    <a:lumOff val="35000"/>
                  </a:schemeClr>
                </a:solidFill>
              </a:rPr>
              <a:t> </a:t>
            </a:r>
            <a:r>
              <a:rPr lang="en-GB" sz="1600" dirty="0" err="1">
                <a:solidFill>
                  <a:schemeClr val="tx1">
                    <a:lumMod val="65000"/>
                    <a:lumOff val="35000"/>
                  </a:schemeClr>
                </a:solidFill>
              </a:rPr>
              <a:t>các</a:t>
            </a:r>
            <a:r>
              <a:rPr lang="en-GB" sz="1600" dirty="0">
                <a:solidFill>
                  <a:schemeClr val="tx1">
                    <a:lumMod val="65000"/>
                    <a:lumOff val="35000"/>
                  </a:schemeClr>
                </a:solidFill>
              </a:rPr>
              <a:t> </a:t>
            </a:r>
            <a:r>
              <a:rPr lang="en-GB" sz="1600" dirty="0" err="1">
                <a:solidFill>
                  <a:schemeClr val="tx1">
                    <a:lumMod val="65000"/>
                    <a:lumOff val="35000"/>
                  </a:schemeClr>
                </a:solidFill>
              </a:rPr>
              <a:t>nhiệm</a:t>
            </a:r>
            <a:r>
              <a:rPr lang="en-GB" sz="1600" dirty="0">
                <a:solidFill>
                  <a:schemeClr val="tx1">
                    <a:lumMod val="65000"/>
                    <a:lumOff val="35000"/>
                  </a:schemeClr>
                </a:solidFill>
              </a:rPr>
              <a:t> </a:t>
            </a:r>
            <a:r>
              <a:rPr lang="en-GB" sz="1600" dirty="0" err="1">
                <a:solidFill>
                  <a:schemeClr val="tx1">
                    <a:lumMod val="65000"/>
                    <a:lumOff val="35000"/>
                  </a:schemeClr>
                </a:solidFill>
              </a:rPr>
              <a:t>vụ</a:t>
            </a:r>
            <a:r>
              <a:rPr lang="en-GB" sz="1600" dirty="0">
                <a:solidFill>
                  <a:schemeClr val="tx1">
                    <a:lumMod val="65000"/>
                    <a:lumOff val="35000"/>
                  </a:schemeClr>
                </a:solidFill>
              </a:rPr>
              <a:t> </a:t>
            </a:r>
            <a:r>
              <a:rPr lang="en-GB" sz="1600" dirty="0" err="1">
                <a:solidFill>
                  <a:schemeClr val="tx1">
                    <a:lumMod val="65000"/>
                    <a:lumOff val="35000"/>
                  </a:schemeClr>
                </a:solidFill>
              </a:rPr>
              <a:t>được</a:t>
            </a:r>
            <a:r>
              <a:rPr lang="en-GB" sz="1600" dirty="0">
                <a:solidFill>
                  <a:schemeClr val="tx1">
                    <a:lumMod val="65000"/>
                    <a:lumOff val="35000"/>
                  </a:schemeClr>
                </a:solidFill>
              </a:rPr>
              <a:t> </a:t>
            </a:r>
            <a:r>
              <a:rPr lang="en-GB" sz="1600" dirty="0" err="1">
                <a:solidFill>
                  <a:schemeClr val="tx1">
                    <a:lumMod val="65000"/>
                    <a:lumOff val="35000"/>
                  </a:schemeClr>
                </a:solidFill>
              </a:rPr>
              <a:t>giao</a:t>
            </a:r>
            <a:r>
              <a:rPr lang="en-GB" sz="1600" dirty="0">
                <a:solidFill>
                  <a:schemeClr val="tx1">
                    <a:lumMod val="65000"/>
                    <a:lumOff val="35000"/>
                  </a:schemeClr>
                </a:solidFill>
              </a:rPr>
              <a:t> </a:t>
            </a:r>
            <a:r>
              <a:rPr lang="en-GB" sz="1600" dirty="0" err="1">
                <a:solidFill>
                  <a:schemeClr val="tx1">
                    <a:lumMod val="65000"/>
                    <a:lumOff val="35000"/>
                  </a:schemeClr>
                </a:solidFill>
              </a:rPr>
              <a:t>và</a:t>
            </a:r>
            <a:r>
              <a:rPr lang="en-GB" sz="1600" dirty="0">
                <a:solidFill>
                  <a:schemeClr val="tx1">
                    <a:lumMod val="65000"/>
                    <a:lumOff val="35000"/>
                  </a:schemeClr>
                </a:solidFill>
              </a:rPr>
              <a:t> </a:t>
            </a:r>
            <a:r>
              <a:rPr lang="en-GB" sz="1600" dirty="0" err="1">
                <a:solidFill>
                  <a:schemeClr val="tx1">
                    <a:lumMod val="65000"/>
                    <a:lumOff val="35000"/>
                  </a:schemeClr>
                </a:solidFill>
              </a:rPr>
              <a:t>đóng</a:t>
            </a:r>
            <a:r>
              <a:rPr lang="en-GB" sz="1600" dirty="0">
                <a:solidFill>
                  <a:schemeClr val="tx1">
                    <a:lumMod val="65000"/>
                    <a:lumOff val="35000"/>
                  </a:schemeClr>
                </a:solidFill>
              </a:rPr>
              <a:t> </a:t>
            </a:r>
            <a:r>
              <a:rPr lang="en-GB" sz="1600" dirty="0" err="1">
                <a:solidFill>
                  <a:schemeClr val="tx1">
                    <a:lumMod val="65000"/>
                    <a:lumOff val="35000"/>
                  </a:schemeClr>
                </a:solidFill>
              </a:rPr>
              <a:t>góp</a:t>
            </a:r>
            <a:r>
              <a:rPr lang="en-GB" sz="1600" dirty="0">
                <a:solidFill>
                  <a:schemeClr val="tx1">
                    <a:lumMod val="65000"/>
                    <a:lumOff val="35000"/>
                  </a:schemeClr>
                </a:solidFill>
              </a:rPr>
              <a:t> </a:t>
            </a:r>
            <a:r>
              <a:rPr lang="en-GB" sz="1600" dirty="0" err="1">
                <a:solidFill>
                  <a:schemeClr val="tx1">
                    <a:lumMod val="65000"/>
                    <a:lumOff val="35000"/>
                  </a:schemeClr>
                </a:solidFill>
              </a:rPr>
              <a:t>cho</a:t>
            </a:r>
            <a:r>
              <a:rPr lang="en-GB" sz="1600" dirty="0">
                <a:solidFill>
                  <a:schemeClr val="tx1">
                    <a:lumMod val="65000"/>
                    <a:lumOff val="35000"/>
                  </a:schemeClr>
                </a:solidFill>
              </a:rPr>
              <a:t> </a:t>
            </a:r>
            <a:r>
              <a:rPr lang="en-GB" sz="1600" dirty="0" err="1">
                <a:solidFill>
                  <a:schemeClr val="tx1">
                    <a:lumMod val="65000"/>
                    <a:lumOff val="35000"/>
                  </a:schemeClr>
                </a:solidFill>
              </a:rPr>
              <a:t>hiệu</a:t>
            </a:r>
            <a:r>
              <a:rPr lang="en-GB" sz="1600" dirty="0">
                <a:solidFill>
                  <a:schemeClr val="tx1">
                    <a:lumMod val="65000"/>
                    <a:lumOff val="35000"/>
                  </a:schemeClr>
                </a:solidFill>
              </a:rPr>
              <a:t> </a:t>
            </a:r>
            <a:r>
              <a:rPr lang="en-GB" sz="1600" dirty="0" err="1">
                <a:solidFill>
                  <a:schemeClr val="tx1">
                    <a:lumMod val="65000"/>
                    <a:lumOff val="35000"/>
                  </a:schemeClr>
                </a:solidFill>
              </a:rPr>
              <a:t>suất</a:t>
            </a:r>
            <a:r>
              <a:rPr lang="en-GB" sz="1600" dirty="0">
                <a:solidFill>
                  <a:schemeClr val="tx1">
                    <a:lumMod val="65000"/>
                    <a:lumOff val="35000"/>
                  </a:schemeClr>
                </a:solidFill>
              </a:rPr>
              <a:t> </a:t>
            </a:r>
            <a:r>
              <a:rPr lang="en-GB" sz="1600" dirty="0" err="1">
                <a:solidFill>
                  <a:schemeClr val="tx1">
                    <a:lumMod val="65000"/>
                    <a:lumOff val="35000"/>
                  </a:schemeClr>
                </a:solidFill>
              </a:rPr>
              <a:t>công</a:t>
            </a:r>
            <a:r>
              <a:rPr lang="en-GB" sz="1600" dirty="0">
                <a:solidFill>
                  <a:schemeClr val="tx1">
                    <a:lumMod val="65000"/>
                    <a:lumOff val="35000"/>
                  </a:schemeClr>
                </a:solidFill>
              </a:rPr>
              <a:t> </a:t>
            </a:r>
            <a:r>
              <a:rPr lang="en-GB" sz="1600" dirty="0" err="1">
                <a:solidFill>
                  <a:schemeClr val="tx1">
                    <a:lumMod val="65000"/>
                    <a:lumOff val="35000"/>
                  </a:schemeClr>
                </a:solidFill>
              </a:rPr>
              <a:t>việc</a:t>
            </a:r>
            <a:endParaRPr lang="en-GB" sz="1600" dirty="0">
              <a:solidFill>
                <a:schemeClr val="tx1">
                  <a:lumMod val="65000"/>
                  <a:lumOff val="35000"/>
                </a:schemeClr>
              </a:solidFill>
            </a:endParaRPr>
          </a:p>
        </p:txBody>
      </p:sp>
      <p:sp>
        <p:nvSpPr>
          <p:cNvPr id="74" name="Rounded Rectangle 96"/>
          <p:cNvSpPr/>
          <p:nvPr/>
        </p:nvSpPr>
        <p:spPr>
          <a:xfrm>
            <a:off x="5306628" y="2397924"/>
            <a:ext cx="3365968" cy="2560457"/>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Textfeld 76"/>
          <p:cNvSpPr txBox="1"/>
          <p:nvPr/>
        </p:nvSpPr>
        <p:spPr>
          <a:xfrm>
            <a:off x="5306628" y="2403837"/>
            <a:ext cx="3153804" cy="2385268"/>
          </a:xfrm>
          <a:prstGeom prst="rect">
            <a:avLst/>
          </a:prstGeom>
          <a:noFill/>
        </p:spPr>
        <p:txBody>
          <a:bodyPr wrap="square" rtlCol="0">
            <a:spAutoFit/>
          </a:bodyPr>
          <a:lstStyle/>
          <a:p>
            <a:r>
              <a:rPr lang="en-GB" sz="1600" b="1" dirty="0" err="1">
                <a:solidFill>
                  <a:schemeClr val="tx1">
                    <a:lumMod val="65000"/>
                    <a:lumOff val="35000"/>
                  </a:schemeClr>
                </a:solidFill>
              </a:rPr>
              <a:t>Đào</a:t>
            </a:r>
            <a:r>
              <a:rPr lang="en-GB" sz="1600" b="1" dirty="0">
                <a:solidFill>
                  <a:schemeClr val="tx1">
                    <a:lumMod val="65000"/>
                    <a:lumOff val="35000"/>
                  </a:schemeClr>
                </a:solidFill>
              </a:rPr>
              <a:t> </a:t>
            </a:r>
            <a:r>
              <a:rPr lang="en-GB" sz="1600" b="1" dirty="0" err="1">
                <a:solidFill>
                  <a:schemeClr val="tx1">
                    <a:lumMod val="65000"/>
                    <a:lumOff val="35000"/>
                  </a:schemeClr>
                </a:solidFill>
              </a:rPr>
              <a:t>tạo</a:t>
            </a:r>
            <a:r>
              <a:rPr lang="en-GB" sz="1600" b="1" dirty="0">
                <a:solidFill>
                  <a:schemeClr val="tx1">
                    <a:lumMod val="65000"/>
                    <a:lumOff val="35000"/>
                  </a:schemeClr>
                </a:solidFill>
              </a:rPr>
              <a:t> </a:t>
            </a:r>
            <a:r>
              <a:rPr lang="en-GB" sz="1600" b="1" dirty="0" err="1">
                <a:solidFill>
                  <a:schemeClr val="tx1">
                    <a:lumMod val="65000"/>
                    <a:lumOff val="35000"/>
                  </a:schemeClr>
                </a:solidFill>
              </a:rPr>
              <a:t>tại</a:t>
            </a:r>
            <a:r>
              <a:rPr lang="en-GB" sz="1600" b="1" dirty="0">
                <a:solidFill>
                  <a:schemeClr val="tx1">
                    <a:lumMod val="65000"/>
                    <a:lumOff val="35000"/>
                  </a:schemeClr>
                </a:solidFill>
              </a:rPr>
              <a:t> </a:t>
            </a:r>
            <a:r>
              <a:rPr lang="en-GB" sz="1600" b="1" dirty="0" err="1">
                <a:solidFill>
                  <a:schemeClr val="tx1">
                    <a:lumMod val="65000"/>
                    <a:lumOff val="35000"/>
                  </a:schemeClr>
                </a:solidFill>
              </a:rPr>
              <a:t>trường</a:t>
            </a:r>
            <a:r>
              <a:rPr lang="en-GB" sz="1600" b="1" dirty="0">
                <a:solidFill>
                  <a:schemeClr val="tx1">
                    <a:lumMod val="65000"/>
                    <a:lumOff val="35000"/>
                  </a:schemeClr>
                </a:solidFill>
              </a:rPr>
              <a:t> </a:t>
            </a:r>
            <a:r>
              <a:rPr lang="en-GB" sz="1600" b="1" dirty="0" err="1">
                <a:solidFill>
                  <a:schemeClr val="tx1">
                    <a:lumMod val="65000"/>
                    <a:lumOff val="35000"/>
                  </a:schemeClr>
                </a:solidFill>
              </a:rPr>
              <a:t>nghề</a:t>
            </a:r>
            <a:endParaRPr lang="en-GB" sz="1600" b="1" dirty="0">
              <a:solidFill>
                <a:schemeClr val="tx1">
                  <a:lumMod val="65000"/>
                  <a:lumOff val="35000"/>
                </a:schemeClr>
              </a:solidFill>
            </a:endParaRPr>
          </a:p>
          <a:p>
            <a:endParaRPr lang="en-GB" sz="500" dirty="0">
              <a:solidFill>
                <a:schemeClr val="tx1">
                  <a:lumMod val="65000"/>
                  <a:lumOff val="35000"/>
                </a:schemeClr>
              </a:solidFill>
            </a:endParaRPr>
          </a:p>
          <a:p>
            <a:pPr marL="177800" lvl="1" indent="-177800">
              <a:buFont typeface="Arial" panose="020B0604020202020204" pitchFamily="34" charset="0"/>
              <a:buChar char="•"/>
            </a:pPr>
            <a:r>
              <a:rPr lang="en-GB" sz="1600" dirty="0" err="1">
                <a:solidFill>
                  <a:schemeClr val="tx1">
                    <a:lumMod val="65000"/>
                    <a:lumOff val="35000"/>
                  </a:schemeClr>
                </a:solidFill>
              </a:rPr>
              <a:t>Dựa</a:t>
            </a:r>
            <a:r>
              <a:rPr lang="en-GB" sz="1600" dirty="0">
                <a:solidFill>
                  <a:schemeClr val="tx1">
                    <a:lumMod val="65000"/>
                    <a:lumOff val="35000"/>
                  </a:schemeClr>
                </a:solidFill>
              </a:rPr>
              <a:t> </a:t>
            </a:r>
            <a:r>
              <a:rPr lang="en-GB" sz="1600" dirty="0" err="1">
                <a:solidFill>
                  <a:schemeClr val="tx1">
                    <a:lumMod val="65000"/>
                    <a:lumOff val="35000"/>
                  </a:schemeClr>
                </a:solidFill>
              </a:rPr>
              <a:t>trên</a:t>
            </a:r>
            <a:r>
              <a:rPr lang="en-GB" sz="1600" dirty="0">
                <a:solidFill>
                  <a:schemeClr val="tx1">
                    <a:lumMod val="65000"/>
                    <a:lumOff val="35000"/>
                  </a:schemeClr>
                </a:solidFill>
              </a:rPr>
              <a:t> </a:t>
            </a:r>
            <a:r>
              <a:rPr lang="en-GB" sz="1600" b="1" dirty="0" err="1">
                <a:solidFill>
                  <a:schemeClr val="tx1">
                    <a:lumMod val="65000"/>
                    <a:lumOff val="35000"/>
                  </a:schemeClr>
                </a:solidFill>
              </a:rPr>
              <a:t>tiêu</a:t>
            </a:r>
            <a:r>
              <a:rPr lang="en-GB" sz="1600" b="1" dirty="0">
                <a:solidFill>
                  <a:schemeClr val="tx1">
                    <a:lumMod val="65000"/>
                    <a:lumOff val="35000"/>
                  </a:schemeClr>
                </a:solidFill>
              </a:rPr>
              <a:t> </a:t>
            </a:r>
            <a:r>
              <a:rPr lang="en-GB" sz="1600" b="1" dirty="0" err="1">
                <a:solidFill>
                  <a:schemeClr val="tx1">
                    <a:lumMod val="65000"/>
                    <a:lumOff val="35000"/>
                  </a:schemeClr>
                </a:solidFill>
              </a:rPr>
              <a:t>chuẩn</a:t>
            </a:r>
            <a:r>
              <a:rPr lang="en-GB" sz="1600" b="1" dirty="0">
                <a:solidFill>
                  <a:schemeClr val="tx1">
                    <a:lumMod val="65000"/>
                    <a:lumOff val="35000"/>
                  </a:schemeClr>
                </a:solidFill>
              </a:rPr>
              <a:t>                         </a:t>
            </a:r>
            <a:r>
              <a:rPr lang="en-GB" sz="1600" b="1" dirty="0" err="1">
                <a:solidFill>
                  <a:schemeClr val="tx1">
                    <a:lumMod val="65000"/>
                    <a:lumOff val="35000"/>
                  </a:schemeClr>
                </a:solidFill>
              </a:rPr>
              <a:t>đào</a:t>
            </a:r>
            <a:r>
              <a:rPr lang="en-GB" sz="1600" b="1" dirty="0">
                <a:solidFill>
                  <a:schemeClr val="tx1">
                    <a:lumMod val="65000"/>
                    <a:lumOff val="35000"/>
                  </a:schemeClr>
                </a:solidFill>
              </a:rPr>
              <a:t> </a:t>
            </a:r>
            <a:r>
              <a:rPr lang="en-GB" sz="1600" b="1" dirty="0" err="1">
                <a:solidFill>
                  <a:schemeClr val="tx1">
                    <a:lumMod val="65000"/>
                    <a:lumOff val="35000"/>
                  </a:schemeClr>
                </a:solidFill>
              </a:rPr>
              <a:t>tạo</a:t>
            </a:r>
            <a:r>
              <a:rPr lang="en-GB" sz="1600" b="1" dirty="0">
                <a:solidFill>
                  <a:schemeClr val="tx1">
                    <a:lumMod val="65000"/>
                    <a:lumOff val="35000"/>
                  </a:schemeClr>
                </a:solidFill>
              </a:rPr>
              <a:t> </a:t>
            </a:r>
            <a:r>
              <a:rPr lang="en-GB" sz="1600" b="1" dirty="0" err="1">
                <a:solidFill>
                  <a:schemeClr val="tx1">
                    <a:lumMod val="65000"/>
                    <a:lumOff val="35000"/>
                  </a:schemeClr>
                </a:solidFill>
              </a:rPr>
              <a:t>nghề</a:t>
            </a:r>
            <a:r>
              <a:rPr lang="en-GB" sz="1600" b="1" dirty="0">
                <a:solidFill>
                  <a:schemeClr val="tx1">
                    <a:lumMod val="65000"/>
                    <a:lumOff val="35000"/>
                  </a:schemeClr>
                </a:solidFill>
              </a:rPr>
              <a:t> </a:t>
            </a:r>
            <a:r>
              <a:rPr lang="en-GB" sz="1600" dirty="0" err="1">
                <a:solidFill>
                  <a:schemeClr val="tx1">
                    <a:lumMod val="65000"/>
                    <a:lumOff val="35000"/>
                  </a:schemeClr>
                </a:solidFill>
              </a:rPr>
              <a:t>được</a:t>
            </a:r>
            <a:r>
              <a:rPr lang="en-GB" sz="1600" dirty="0">
                <a:solidFill>
                  <a:schemeClr val="tx1">
                    <a:lumMod val="65000"/>
                    <a:lumOff val="35000"/>
                  </a:schemeClr>
                </a:solidFill>
              </a:rPr>
              <a:t> </a:t>
            </a:r>
            <a:r>
              <a:rPr lang="en-GB" sz="1600" dirty="0" err="1">
                <a:solidFill>
                  <a:schemeClr val="tx1">
                    <a:lumMod val="65000"/>
                    <a:lumOff val="35000"/>
                  </a:schemeClr>
                </a:solidFill>
              </a:rPr>
              <a:t>xác</a:t>
            </a:r>
            <a:r>
              <a:rPr lang="en-GB" sz="1600" dirty="0">
                <a:solidFill>
                  <a:schemeClr val="tx1">
                    <a:lumMod val="65000"/>
                    <a:lumOff val="35000"/>
                  </a:schemeClr>
                </a:solidFill>
              </a:rPr>
              <a:t> </a:t>
            </a:r>
            <a:r>
              <a:rPr lang="en-GB" sz="1600" dirty="0" err="1">
                <a:solidFill>
                  <a:schemeClr val="tx1">
                    <a:lumMod val="65000"/>
                    <a:lumOff val="35000"/>
                  </a:schemeClr>
                </a:solidFill>
              </a:rPr>
              <a:t>định</a:t>
            </a:r>
            <a:r>
              <a:rPr lang="en-GB" sz="1600" dirty="0">
                <a:solidFill>
                  <a:schemeClr val="tx1">
                    <a:lumMod val="65000"/>
                    <a:lumOff val="35000"/>
                  </a:schemeClr>
                </a:solidFill>
              </a:rPr>
              <a:t> </a:t>
            </a:r>
            <a:r>
              <a:rPr lang="en-GB" sz="1600" dirty="0" err="1">
                <a:solidFill>
                  <a:schemeClr val="tx1">
                    <a:lumMod val="65000"/>
                    <a:lumOff val="35000"/>
                  </a:schemeClr>
                </a:solidFill>
              </a:rPr>
              <a:t>trong</a:t>
            </a:r>
            <a:r>
              <a:rPr lang="en-GB" sz="1600" dirty="0">
                <a:solidFill>
                  <a:schemeClr val="tx1">
                    <a:lumMod val="65000"/>
                    <a:lumOff val="35000"/>
                  </a:schemeClr>
                </a:solidFill>
              </a:rPr>
              <a:t> </a:t>
            </a:r>
            <a:r>
              <a:rPr lang="en-GB" sz="1600" dirty="0" err="1">
                <a:solidFill>
                  <a:schemeClr val="tx1">
                    <a:lumMod val="65000"/>
                    <a:lumOff val="35000"/>
                  </a:schemeClr>
                </a:solidFill>
              </a:rPr>
              <a:t>chương</a:t>
            </a:r>
            <a:r>
              <a:rPr lang="en-GB" sz="1600" dirty="0">
                <a:solidFill>
                  <a:schemeClr val="tx1">
                    <a:lumMod val="65000"/>
                    <a:lumOff val="35000"/>
                  </a:schemeClr>
                </a:solidFill>
              </a:rPr>
              <a:t> </a:t>
            </a:r>
            <a:r>
              <a:rPr lang="en-GB" sz="1600" dirty="0" err="1">
                <a:solidFill>
                  <a:schemeClr val="tx1">
                    <a:lumMod val="65000"/>
                    <a:lumOff val="35000"/>
                  </a:schemeClr>
                </a:solidFill>
              </a:rPr>
              <a:t>trình</a:t>
            </a:r>
            <a:r>
              <a:rPr lang="en-GB" sz="1600" dirty="0">
                <a:solidFill>
                  <a:schemeClr val="tx1">
                    <a:lumMod val="65000"/>
                    <a:lumOff val="35000"/>
                  </a:schemeClr>
                </a:solidFill>
              </a:rPr>
              <a:t> </a:t>
            </a:r>
            <a:r>
              <a:rPr lang="en-GB" sz="1600" dirty="0" err="1">
                <a:solidFill>
                  <a:schemeClr val="tx1">
                    <a:lumMod val="65000"/>
                    <a:lumOff val="35000"/>
                  </a:schemeClr>
                </a:solidFill>
              </a:rPr>
              <a:t>khung</a:t>
            </a:r>
            <a:r>
              <a:rPr lang="en-GB" sz="1600" dirty="0">
                <a:solidFill>
                  <a:schemeClr val="tx1">
                    <a:lumMod val="65000"/>
                    <a:lumOff val="35000"/>
                  </a:schemeClr>
                </a:solidFill>
              </a:rPr>
              <a:t> </a:t>
            </a:r>
          </a:p>
          <a:p>
            <a:pPr marL="0" lvl="1"/>
            <a:r>
              <a:rPr lang="en-GB" sz="1600" dirty="0">
                <a:solidFill>
                  <a:schemeClr val="tx1">
                    <a:lumMod val="65000"/>
                    <a:lumOff val="35000"/>
                  </a:schemeClr>
                </a:solidFill>
              </a:rPr>
              <a:t>    </a:t>
            </a:r>
            <a:r>
              <a:rPr lang="en-GB" sz="1600" dirty="0" err="1">
                <a:solidFill>
                  <a:schemeClr val="tx1">
                    <a:lumMod val="65000"/>
                    <a:lumOff val="35000"/>
                  </a:schemeClr>
                </a:solidFill>
              </a:rPr>
              <a:t>cho</a:t>
            </a:r>
            <a:r>
              <a:rPr lang="en-GB" sz="1600" dirty="0">
                <a:solidFill>
                  <a:schemeClr val="tx1">
                    <a:lumMod val="65000"/>
                    <a:lumOff val="35000"/>
                  </a:schemeClr>
                </a:solidFill>
              </a:rPr>
              <a:t> </a:t>
            </a:r>
            <a:r>
              <a:rPr lang="en-GB" sz="1600" dirty="0" err="1">
                <a:solidFill>
                  <a:schemeClr val="tx1">
                    <a:lumMod val="65000"/>
                    <a:lumOff val="35000"/>
                  </a:schemeClr>
                </a:solidFill>
              </a:rPr>
              <a:t>các</a:t>
            </a:r>
            <a:r>
              <a:rPr lang="en-GB" sz="1600" dirty="0">
                <a:solidFill>
                  <a:schemeClr val="tx1">
                    <a:lumMod val="65000"/>
                    <a:lumOff val="35000"/>
                  </a:schemeClr>
                </a:solidFill>
              </a:rPr>
              <a:t> </a:t>
            </a:r>
            <a:r>
              <a:rPr lang="en-GB" sz="1600" dirty="0" err="1">
                <a:solidFill>
                  <a:schemeClr val="tx1">
                    <a:lumMod val="65000"/>
                    <a:lumOff val="35000"/>
                  </a:schemeClr>
                </a:solidFill>
              </a:rPr>
              <a:t>môn</a:t>
            </a:r>
            <a:r>
              <a:rPr lang="en-GB" sz="1600" dirty="0">
                <a:solidFill>
                  <a:schemeClr val="tx1">
                    <a:lumMod val="65000"/>
                    <a:lumOff val="35000"/>
                  </a:schemeClr>
                </a:solidFill>
              </a:rPr>
              <a:t> </a:t>
            </a:r>
            <a:r>
              <a:rPr lang="en-GB" sz="1600" dirty="0" err="1">
                <a:solidFill>
                  <a:schemeClr val="tx1">
                    <a:lumMod val="65000"/>
                    <a:lumOff val="35000"/>
                  </a:schemeClr>
                </a:solidFill>
              </a:rPr>
              <a:t>đào</a:t>
            </a:r>
            <a:r>
              <a:rPr lang="en-GB" sz="1600" dirty="0">
                <a:solidFill>
                  <a:schemeClr val="tx1">
                    <a:lumMod val="65000"/>
                    <a:lumOff val="35000"/>
                  </a:schemeClr>
                </a:solidFill>
              </a:rPr>
              <a:t> </a:t>
            </a:r>
            <a:r>
              <a:rPr lang="en-GB" sz="1600" dirty="0" err="1">
                <a:solidFill>
                  <a:schemeClr val="tx1">
                    <a:lumMod val="65000"/>
                    <a:lumOff val="35000"/>
                  </a:schemeClr>
                </a:solidFill>
              </a:rPr>
              <a:t>tạo</a:t>
            </a:r>
            <a:r>
              <a:rPr lang="en-GB" sz="1600" dirty="0">
                <a:solidFill>
                  <a:schemeClr val="tx1">
                    <a:lumMod val="65000"/>
                    <a:lumOff val="35000"/>
                  </a:schemeClr>
                </a:solidFill>
              </a:rPr>
              <a:t> </a:t>
            </a:r>
            <a:r>
              <a:rPr lang="en-GB" sz="1600" dirty="0" err="1">
                <a:solidFill>
                  <a:schemeClr val="tx1">
                    <a:lumMod val="65000"/>
                    <a:lumOff val="35000"/>
                  </a:schemeClr>
                </a:solidFill>
              </a:rPr>
              <a:t>nghề</a:t>
            </a:r>
            <a:r>
              <a:rPr lang="en-GB" sz="1600" dirty="0">
                <a:solidFill>
                  <a:schemeClr val="tx1">
                    <a:lumMod val="65000"/>
                    <a:lumOff val="35000"/>
                  </a:schemeClr>
                </a:solidFill>
              </a:rPr>
              <a:t> </a:t>
            </a:r>
          </a:p>
          <a:p>
            <a:pPr marL="0" lvl="1"/>
            <a:r>
              <a:rPr lang="en-GB" sz="1600" b="1" dirty="0">
                <a:solidFill>
                  <a:schemeClr val="tx1">
                    <a:lumMod val="65000"/>
                    <a:lumOff val="35000"/>
                  </a:schemeClr>
                </a:solidFill>
              </a:rPr>
              <a:t>    (2/3)</a:t>
            </a:r>
          </a:p>
          <a:p>
            <a:pPr marL="177800" lvl="1" indent="-177800">
              <a:buFont typeface="Arial" panose="020B0604020202020204" pitchFamily="34" charset="0"/>
              <a:buChar char="•"/>
            </a:pPr>
            <a:r>
              <a:rPr lang="en-GB" sz="1600" dirty="0" err="1">
                <a:solidFill>
                  <a:schemeClr val="tx1">
                    <a:lumMod val="65000"/>
                    <a:lumOff val="35000"/>
                  </a:schemeClr>
                </a:solidFill>
              </a:rPr>
              <a:t>Dựa</a:t>
            </a:r>
            <a:r>
              <a:rPr lang="en-GB" sz="1600" dirty="0">
                <a:solidFill>
                  <a:schemeClr val="tx1">
                    <a:lumMod val="65000"/>
                    <a:lumOff val="35000"/>
                  </a:schemeClr>
                </a:solidFill>
              </a:rPr>
              <a:t> </a:t>
            </a:r>
            <a:r>
              <a:rPr lang="en-GB" sz="1600" dirty="0" err="1">
                <a:solidFill>
                  <a:schemeClr val="tx1">
                    <a:lumMod val="65000"/>
                    <a:lumOff val="35000"/>
                  </a:schemeClr>
                </a:solidFill>
              </a:rPr>
              <a:t>trên</a:t>
            </a:r>
            <a:r>
              <a:rPr lang="en-GB" sz="1600" dirty="0">
                <a:solidFill>
                  <a:schemeClr val="tx1">
                    <a:lumMod val="65000"/>
                    <a:lumOff val="35000"/>
                  </a:schemeClr>
                </a:solidFill>
              </a:rPr>
              <a:t> </a:t>
            </a:r>
            <a:r>
              <a:rPr lang="en-GB" sz="1600" dirty="0" err="1">
                <a:solidFill>
                  <a:schemeClr val="tx1">
                    <a:lumMod val="65000"/>
                    <a:lumOff val="35000"/>
                  </a:schemeClr>
                </a:solidFill>
              </a:rPr>
              <a:t>chương</a:t>
            </a:r>
            <a:r>
              <a:rPr lang="en-GB" sz="1600" dirty="0">
                <a:solidFill>
                  <a:schemeClr val="tx1">
                    <a:lumMod val="65000"/>
                    <a:lumOff val="35000"/>
                  </a:schemeClr>
                </a:solidFill>
              </a:rPr>
              <a:t> </a:t>
            </a:r>
            <a:r>
              <a:rPr lang="en-GB" sz="1600" dirty="0" err="1">
                <a:solidFill>
                  <a:schemeClr val="tx1">
                    <a:lumMod val="65000"/>
                    <a:lumOff val="35000"/>
                  </a:schemeClr>
                </a:solidFill>
              </a:rPr>
              <a:t>trình</a:t>
            </a:r>
            <a:r>
              <a:rPr lang="en-GB" sz="1600" dirty="0">
                <a:solidFill>
                  <a:schemeClr val="tx1">
                    <a:lumMod val="65000"/>
                    <a:lumOff val="35000"/>
                  </a:schemeClr>
                </a:solidFill>
              </a:rPr>
              <a:t> </a:t>
            </a:r>
            <a:r>
              <a:rPr lang="en-GB" sz="1600" dirty="0" err="1">
                <a:solidFill>
                  <a:schemeClr val="tx1">
                    <a:lumMod val="65000"/>
                    <a:lumOff val="35000"/>
                  </a:schemeClr>
                </a:solidFill>
              </a:rPr>
              <a:t>khung</a:t>
            </a:r>
            <a:r>
              <a:rPr lang="en-GB" sz="1600" dirty="0">
                <a:solidFill>
                  <a:schemeClr val="tx1">
                    <a:lumMod val="65000"/>
                    <a:lumOff val="35000"/>
                  </a:schemeClr>
                </a:solidFill>
              </a:rPr>
              <a:t> </a:t>
            </a:r>
            <a:r>
              <a:rPr lang="en-GB" sz="1600" dirty="0" err="1">
                <a:solidFill>
                  <a:schemeClr val="tx1">
                    <a:lumMod val="65000"/>
                    <a:lumOff val="35000"/>
                  </a:schemeClr>
                </a:solidFill>
              </a:rPr>
              <a:t>các</a:t>
            </a:r>
            <a:r>
              <a:rPr lang="en-GB" sz="1600" dirty="0">
                <a:solidFill>
                  <a:schemeClr val="tx1">
                    <a:lumMod val="65000"/>
                    <a:lumOff val="35000"/>
                  </a:schemeClr>
                </a:solidFill>
              </a:rPr>
              <a:t> </a:t>
            </a:r>
            <a:r>
              <a:rPr lang="en-GB" sz="1600" dirty="0" err="1">
                <a:solidFill>
                  <a:schemeClr val="tx1">
                    <a:lumMod val="65000"/>
                    <a:lumOff val="35000"/>
                  </a:schemeClr>
                </a:solidFill>
              </a:rPr>
              <a:t>môn</a:t>
            </a:r>
            <a:r>
              <a:rPr lang="en-GB" sz="1600" dirty="0">
                <a:solidFill>
                  <a:schemeClr val="tx1">
                    <a:lumMod val="65000"/>
                    <a:lumOff val="35000"/>
                  </a:schemeClr>
                </a:solidFill>
              </a:rPr>
              <a:t> </a:t>
            </a:r>
            <a:r>
              <a:rPr lang="en-GB" sz="1600" dirty="0" err="1">
                <a:solidFill>
                  <a:schemeClr val="tx1">
                    <a:lumMod val="65000"/>
                    <a:lumOff val="35000"/>
                  </a:schemeClr>
                </a:solidFill>
              </a:rPr>
              <a:t>giáo</a:t>
            </a:r>
            <a:r>
              <a:rPr lang="en-GB" sz="1600" dirty="0">
                <a:solidFill>
                  <a:schemeClr val="tx1">
                    <a:lumMod val="65000"/>
                    <a:lumOff val="35000"/>
                  </a:schemeClr>
                </a:solidFill>
              </a:rPr>
              <a:t> </a:t>
            </a:r>
            <a:r>
              <a:rPr lang="en-GB" sz="1600" dirty="0" err="1">
                <a:solidFill>
                  <a:schemeClr val="tx1">
                    <a:lumMod val="65000"/>
                    <a:lumOff val="35000"/>
                  </a:schemeClr>
                </a:solidFill>
              </a:rPr>
              <a:t>dục</a:t>
            </a:r>
            <a:r>
              <a:rPr lang="en-GB" sz="1600" dirty="0">
                <a:solidFill>
                  <a:schemeClr val="tx1">
                    <a:lumMod val="65000"/>
                    <a:lumOff val="35000"/>
                  </a:schemeClr>
                </a:solidFill>
              </a:rPr>
              <a:t> </a:t>
            </a:r>
            <a:r>
              <a:rPr lang="en-GB" sz="1600" dirty="0" err="1">
                <a:solidFill>
                  <a:schemeClr val="tx1">
                    <a:lumMod val="65000"/>
                    <a:lumOff val="35000"/>
                  </a:schemeClr>
                </a:solidFill>
              </a:rPr>
              <a:t>phổ</a:t>
            </a:r>
            <a:r>
              <a:rPr lang="en-GB" sz="1600" dirty="0">
                <a:solidFill>
                  <a:schemeClr val="tx1">
                    <a:lumMod val="65000"/>
                    <a:lumOff val="35000"/>
                  </a:schemeClr>
                </a:solidFill>
              </a:rPr>
              <a:t> </a:t>
            </a:r>
            <a:r>
              <a:rPr lang="en-GB" sz="1600" dirty="0" err="1">
                <a:solidFill>
                  <a:schemeClr val="tx1">
                    <a:lumMod val="65000"/>
                    <a:lumOff val="35000"/>
                  </a:schemeClr>
                </a:solidFill>
              </a:rPr>
              <a:t>thông</a:t>
            </a:r>
            <a:r>
              <a:rPr lang="en-GB" sz="1600" dirty="0">
                <a:solidFill>
                  <a:schemeClr val="tx1">
                    <a:lumMod val="65000"/>
                    <a:lumOff val="35000"/>
                  </a:schemeClr>
                </a:solidFill>
              </a:rPr>
              <a:t> </a:t>
            </a:r>
            <a:r>
              <a:rPr lang="en-GB" sz="1600" b="1" dirty="0">
                <a:solidFill>
                  <a:schemeClr val="tx1">
                    <a:lumMod val="65000"/>
                    <a:lumOff val="35000"/>
                  </a:schemeClr>
                </a:solidFill>
              </a:rPr>
              <a:t>(1/3)</a:t>
            </a:r>
          </a:p>
          <a:p>
            <a:pPr marL="177800" lvl="1" indent="-177800">
              <a:buFont typeface="Arial" panose="020B0604020202020204" pitchFamily="34" charset="0"/>
              <a:buChar char="•"/>
            </a:pPr>
            <a:r>
              <a:rPr lang="en-GB" sz="1600" dirty="0" err="1">
                <a:solidFill>
                  <a:schemeClr val="tx1">
                    <a:lumMod val="65000"/>
                    <a:lumOff val="35000"/>
                  </a:schemeClr>
                </a:solidFill>
              </a:rPr>
              <a:t>Học</a:t>
            </a:r>
            <a:r>
              <a:rPr lang="en-GB" sz="1600" dirty="0">
                <a:solidFill>
                  <a:schemeClr val="tx1">
                    <a:lumMod val="65000"/>
                    <a:lumOff val="35000"/>
                  </a:schemeClr>
                </a:solidFill>
              </a:rPr>
              <a:t> </a:t>
            </a:r>
            <a:r>
              <a:rPr lang="en-GB" sz="1600" dirty="0" err="1">
                <a:solidFill>
                  <a:schemeClr val="tx1">
                    <a:lumMod val="65000"/>
                    <a:lumOff val="35000"/>
                  </a:schemeClr>
                </a:solidFill>
              </a:rPr>
              <a:t>trong</a:t>
            </a:r>
            <a:r>
              <a:rPr lang="en-GB" sz="1600" dirty="0">
                <a:solidFill>
                  <a:schemeClr val="tx1">
                    <a:lumMod val="65000"/>
                    <a:lumOff val="35000"/>
                  </a:schemeClr>
                </a:solidFill>
              </a:rPr>
              <a:t> </a:t>
            </a:r>
            <a:r>
              <a:rPr lang="en-GB" sz="1600" dirty="0" err="1">
                <a:solidFill>
                  <a:schemeClr val="tx1">
                    <a:lumMod val="65000"/>
                    <a:lumOff val="35000"/>
                  </a:schemeClr>
                </a:solidFill>
              </a:rPr>
              <a:t>lớp</a:t>
            </a:r>
            <a:r>
              <a:rPr lang="en-GB" sz="1600" dirty="0">
                <a:solidFill>
                  <a:schemeClr val="tx1">
                    <a:lumMod val="65000"/>
                    <a:lumOff val="35000"/>
                  </a:schemeClr>
                </a:solidFill>
              </a:rPr>
              <a:t> </a:t>
            </a:r>
            <a:r>
              <a:rPr lang="en-GB" sz="1600" dirty="0" err="1">
                <a:solidFill>
                  <a:schemeClr val="tx1">
                    <a:lumMod val="65000"/>
                    <a:lumOff val="35000"/>
                  </a:schemeClr>
                </a:solidFill>
              </a:rPr>
              <a:t>học</a:t>
            </a:r>
            <a:r>
              <a:rPr lang="en-GB" sz="1600" dirty="0">
                <a:solidFill>
                  <a:schemeClr val="tx1">
                    <a:lumMod val="65000"/>
                    <a:lumOff val="35000"/>
                  </a:schemeClr>
                </a:solidFill>
              </a:rPr>
              <a:t> </a:t>
            </a:r>
          </a:p>
        </p:txBody>
      </p:sp>
      <p:graphicFrame>
        <p:nvGraphicFramePr>
          <p:cNvPr id="5" name="Tabelle 4"/>
          <p:cNvGraphicFramePr>
            <a:graphicFrameLocks noGrp="1"/>
          </p:cNvGraphicFramePr>
          <p:nvPr>
            <p:extLst>
              <p:ext uri="{D42A27DB-BD31-4B8C-83A1-F6EECF244321}">
                <p14:modId xmlns:p14="http://schemas.microsoft.com/office/powerpoint/2010/main" val="3196737775"/>
              </p:ext>
            </p:extLst>
          </p:nvPr>
        </p:nvGraphicFramePr>
        <p:xfrm>
          <a:off x="410083" y="2055196"/>
          <a:ext cx="8262512" cy="352439"/>
        </p:xfrm>
        <a:graphic>
          <a:graphicData uri="http://schemas.openxmlformats.org/drawingml/2006/table">
            <a:tbl>
              <a:tblPr firstRow="1" bandRow="1">
                <a:tableStyleId>{5C22544A-7EE6-4342-B048-85BDC9FD1C3A}</a:tableStyleId>
              </a:tblPr>
              <a:tblGrid>
                <a:gridCol w="1584177">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728191">
                  <a:extLst>
                    <a:ext uri="{9D8B030D-6E8A-4147-A177-3AD203B41FA5}">
                      <a16:colId xmlns:a16="http://schemas.microsoft.com/office/drawing/2014/main" val="20002"/>
                    </a:ext>
                  </a:extLst>
                </a:gridCol>
                <a:gridCol w="1604198">
                  <a:extLst>
                    <a:ext uri="{9D8B030D-6E8A-4147-A177-3AD203B41FA5}">
                      <a16:colId xmlns:a16="http://schemas.microsoft.com/office/drawing/2014/main" val="20003"/>
                    </a:ext>
                  </a:extLst>
                </a:gridCol>
                <a:gridCol w="1761770">
                  <a:extLst>
                    <a:ext uri="{9D8B030D-6E8A-4147-A177-3AD203B41FA5}">
                      <a16:colId xmlns:a16="http://schemas.microsoft.com/office/drawing/2014/main" val="20004"/>
                    </a:ext>
                  </a:extLst>
                </a:gridCol>
              </a:tblGrid>
              <a:tr h="352439">
                <a:tc>
                  <a:txBody>
                    <a:bodyPr/>
                    <a:lstStyle/>
                    <a:p>
                      <a:r>
                        <a:rPr lang="en-GB" sz="1400" noProof="0" dirty="0" err="1"/>
                        <a:t>Thứ</a:t>
                      </a:r>
                      <a:r>
                        <a:rPr lang="en-GB" sz="1400" baseline="0" noProof="0" dirty="0"/>
                        <a:t> 2</a:t>
                      </a:r>
                      <a:endParaRPr lang="en-GB" sz="1400" noProof="0" dirty="0"/>
                    </a:p>
                  </a:txBody>
                  <a:tcPr>
                    <a:solidFill>
                      <a:schemeClr val="accent1">
                        <a:lumMod val="75000"/>
                      </a:schemeClr>
                    </a:solidFill>
                  </a:tcPr>
                </a:tc>
                <a:tc>
                  <a:txBody>
                    <a:bodyPr/>
                    <a:lstStyle/>
                    <a:p>
                      <a:r>
                        <a:rPr lang="en-GB" sz="1400" noProof="0" dirty="0" err="1"/>
                        <a:t>Thứ</a:t>
                      </a:r>
                      <a:r>
                        <a:rPr lang="en-GB" sz="1400" baseline="0" noProof="0" dirty="0"/>
                        <a:t> 3</a:t>
                      </a:r>
                      <a:endParaRPr lang="en-GB" sz="1400" noProof="0" dirty="0"/>
                    </a:p>
                  </a:txBody>
                  <a:tcPr>
                    <a:solidFill>
                      <a:schemeClr val="accent1">
                        <a:lumMod val="75000"/>
                      </a:schemeClr>
                    </a:solidFill>
                  </a:tcPr>
                </a:tc>
                <a:tc>
                  <a:txBody>
                    <a:bodyPr/>
                    <a:lstStyle/>
                    <a:p>
                      <a:r>
                        <a:rPr lang="en-GB" sz="1400" noProof="0" dirty="0" err="1"/>
                        <a:t>Thứ</a:t>
                      </a:r>
                      <a:r>
                        <a:rPr lang="en-GB" sz="1400" baseline="0" noProof="0" dirty="0"/>
                        <a:t> 4</a:t>
                      </a:r>
                      <a:endParaRPr lang="en-GB" sz="1400" noProof="0" dirty="0"/>
                    </a:p>
                  </a:txBody>
                  <a:tcPr>
                    <a:solidFill>
                      <a:schemeClr val="accent1">
                        <a:lumMod val="75000"/>
                      </a:schemeClr>
                    </a:solidFill>
                  </a:tcPr>
                </a:tc>
                <a:tc>
                  <a:txBody>
                    <a:bodyPr/>
                    <a:lstStyle/>
                    <a:p>
                      <a:r>
                        <a:rPr lang="en-GB" sz="1400" noProof="0" dirty="0" err="1"/>
                        <a:t>Thứ</a:t>
                      </a:r>
                      <a:r>
                        <a:rPr lang="en-GB" sz="1400" baseline="0" noProof="0" dirty="0"/>
                        <a:t> 5</a:t>
                      </a:r>
                      <a:endParaRPr lang="en-GB" sz="1400" noProof="0" dirty="0"/>
                    </a:p>
                  </a:txBody>
                  <a:tcPr>
                    <a:solidFill>
                      <a:schemeClr val="accent2"/>
                    </a:solidFill>
                  </a:tcPr>
                </a:tc>
                <a:tc>
                  <a:txBody>
                    <a:bodyPr/>
                    <a:lstStyle/>
                    <a:p>
                      <a:r>
                        <a:rPr lang="en-GB" sz="1400" noProof="0" dirty="0" err="1"/>
                        <a:t>Thứ</a:t>
                      </a:r>
                      <a:r>
                        <a:rPr lang="en-GB" sz="1400" baseline="0" noProof="0" dirty="0"/>
                        <a:t> 6</a:t>
                      </a:r>
                      <a:endParaRPr lang="en-GB" sz="1400" noProof="0" dirty="0"/>
                    </a:p>
                  </a:txBody>
                  <a:tcPr>
                    <a:solidFill>
                      <a:schemeClr val="accent2"/>
                    </a:solidFill>
                  </a:tcPr>
                </a:tc>
                <a:extLst>
                  <a:ext uri="{0D108BD9-81ED-4DB2-BD59-A6C34878D82A}">
                    <a16:rowId xmlns:a16="http://schemas.microsoft.com/office/drawing/2014/main" val="10000"/>
                  </a:ext>
                </a:extLst>
              </a:tr>
            </a:tbl>
          </a:graphicData>
        </a:graphic>
      </p:graphicFrame>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90035" y="2777016"/>
            <a:ext cx="443065" cy="1074586"/>
          </a:xfrm>
          <a:prstGeom prst="rect">
            <a:avLst/>
          </a:prstGeom>
        </p:spPr>
      </p:pic>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98916" y="2672799"/>
            <a:ext cx="773680" cy="1155301"/>
          </a:xfrm>
          <a:prstGeom prst="rect">
            <a:avLst/>
          </a:prstGeom>
        </p:spPr>
      </p:pic>
      <p:sp>
        <p:nvSpPr>
          <p:cNvPr id="16" name="Rechteck 15"/>
          <p:cNvSpPr/>
          <p:nvPr/>
        </p:nvSpPr>
        <p:spPr>
          <a:xfrm>
            <a:off x="395652" y="1159043"/>
            <a:ext cx="5544428" cy="400110"/>
          </a:xfrm>
          <a:prstGeom prst="rect">
            <a:avLst/>
          </a:prstGeom>
        </p:spPr>
        <p:txBody>
          <a:bodyPr wrap="square">
            <a:spAutoFit/>
          </a:bodyPr>
          <a:lstStyle/>
          <a:p>
            <a:r>
              <a:rPr lang="en-GB" sz="2000" dirty="0" err="1">
                <a:solidFill>
                  <a:schemeClr val="accent6">
                    <a:lumMod val="75000"/>
                  </a:schemeClr>
                </a:solidFill>
                <a:latin typeface="Arial Narrow" panose="020B0606020202030204" pitchFamily="34" charset="0"/>
              </a:rPr>
              <a:t>Ví</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dụ</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Kế</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hoạch</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Đào</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tạo</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nghề</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kép</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cho</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một</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nghề</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cụ</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thể</a:t>
            </a:r>
            <a:endParaRPr lang="en-GB" sz="2000" dirty="0"/>
          </a:p>
        </p:txBody>
      </p:sp>
      <p:sp>
        <p:nvSpPr>
          <p:cNvPr id="17" name="Rechteck 16"/>
          <p:cNvSpPr/>
          <p:nvPr/>
        </p:nvSpPr>
        <p:spPr>
          <a:xfrm>
            <a:off x="419110" y="5525331"/>
            <a:ext cx="8253486" cy="648561"/>
          </a:xfrm>
          <a:prstGeom prst="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tx1"/>
                </a:solidFill>
              </a:rPr>
              <a:t>Đào tạo tại doanh nghiệp và đào tạo tại tr</a:t>
            </a:r>
            <a:r>
              <a:rPr lang="vi-VN" sz="1600" dirty="0">
                <a:solidFill>
                  <a:schemeClr val="tx1"/>
                </a:solidFill>
              </a:rPr>
              <a:t>ư</a:t>
            </a:r>
            <a:r>
              <a:rPr lang="en-US" sz="1600" dirty="0" err="1">
                <a:solidFill>
                  <a:schemeClr val="tx1"/>
                </a:solidFill>
              </a:rPr>
              <a:t>ờng</a:t>
            </a:r>
            <a:r>
              <a:rPr lang="en-US" sz="1600" dirty="0">
                <a:solidFill>
                  <a:schemeClr val="tx1"/>
                </a:solidFill>
              </a:rPr>
              <a:t> </a:t>
            </a:r>
            <a:r>
              <a:rPr lang="en-US" sz="1600" dirty="0" err="1">
                <a:solidFill>
                  <a:schemeClr val="tx1"/>
                </a:solidFill>
              </a:rPr>
              <a:t>nghề</a:t>
            </a:r>
            <a:r>
              <a:rPr lang="en-US" sz="1600" dirty="0">
                <a:solidFill>
                  <a:schemeClr val="tx1"/>
                </a:solidFill>
              </a:rPr>
              <a:t> </a:t>
            </a:r>
            <a:r>
              <a:rPr lang="vi-VN" sz="1600" dirty="0">
                <a:solidFill>
                  <a:schemeClr val="tx1"/>
                </a:solidFill>
                <a:latin typeface="Calibri" panose="020F0502020204030204" pitchFamily="34" charset="0"/>
                <a:cs typeface="Calibri" panose="020F0502020204030204" pitchFamily="34" charset="0"/>
              </a:rPr>
              <a:t>cũng có thể diễn ra trong </a:t>
            </a:r>
            <a:r>
              <a:rPr lang="en-US" sz="1600" dirty="0" err="1">
                <a:solidFill>
                  <a:schemeClr val="tx1"/>
                </a:solidFill>
                <a:latin typeface="Calibri" panose="020F0502020204030204" pitchFamily="34" charset="0"/>
                <a:cs typeface="Calibri" panose="020F0502020204030204" pitchFamily="34" charset="0"/>
              </a:rPr>
              <a:t>các</a:t>
            </a:r>
            <a:r>
              <a:rPr lang="en-US" sz="1600" dirty="0">
                <a:solidFill>
                  <a:schemeClr val="tx1"/>
                </a:solidFill>
                <a:latin typeface="Calibri" panose="020F0502020204030204" pitchFamily="34" charset="0"/>
                <a:cs typeface="Calibri" panose="020F0502020204030204" pitchFamily="34" charset="0"/>
              </a:rPr>
              <a:t> </a:t>
            </a:r>
            <a:r>
              <a:rPr lang="en-US" sz="1600" dirty="0" err="1">
                <a:solidFill>
                  <a:schemeClr val="tx1"/>
                </a:solidFill>
                <a:latin typeface="Calibri" panose="020F0502020204030204" pitchFamily="34" charset="0"/>
                <a:cs typeface="Calibri" panose="020F0502020204030204" pitchFamily="34" charset="0"/>
              </a:rPr>
              <a:t>khoảng</a:t>
            </a:r>
            <a:r>
              <a:rPr lang="de-DE" sz="1600" dirty="0">
                <a:solidFill>
                  <a:schemeClr val="tx1"/>
                </a:solidFill>
                <a:latin typeface="Calibri" panose="020F0502020204030204" pitchFamily="34" charset="0"/>
                <a:cs typeface="Calibri" panose="020F0502020204030204" pitchFamily="34" charset="0"/>
              </a:rPr>
              <a:t> thời gian tách biệt.</a:t>
            </a:r>
            <a:endParaRPr lang="de-DE" sz="1600" dirty="0">
              <a:solidFill>
                <a:schemeClr val="tx1"/>
              </a:solidFill>
            </a:endParaRPr>
          </a:p>
        </p:txBody>
      </p:sp>
    </p:spTree>
    <p:extLst>
      <p:ext uri="{BB962C8B-B14F-4D97-AF65-F5344CB8AC3E}">
        <p14:creationId xmlns:p14="http://schemas.microsoft.com/office/powerpoint/2010/main" val="3318331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ounded Rectangle 16"/>
          <p:cNvSpPr/>
          <p:nvPr/>
        </p:nvSpPr>
        <p:spPr>
          <a:xfrm>
            <a:off x="312453" y="1920131"/>
            <a:ext cx="3882863" cy="3956157"/>
          </a:xfrm>
          <a:prstGeom prst="roundRect">
            <a:avLst>
              <a:gd name="adj" fmla="val 7945"/>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p:txBody>
          <a:bodyPr/>
          <a:lstStyle/>
          <a:p>
            <a:r>
              <a:rPr lang="en-GB" b="1" noProof="0" dirty="0">
                <a:solidFill>
                  <a:schemeClr val="accent6">
                    <a:lumMod val="75000"/>
                  </a:schemeClr>
                </a:solidFill>
                <a:latin typeface="Arial Narrow" panose="020B0606020202030204" pitchFamily="34" charset="0"/>
              </a:rPr>
              <a:t>4. </a:t>
            </a:r>
            <a:r>
              <a:rPr lang="en-GB" noProof="0" dirty="0" err="1">
                <a:solidFill>
                  <a:schemeClr val="accent6">
                    <a:lumMod val="75000"/>
                  </a:schemeClr>
                </a:solidFill>
                <a:latin typeface="Arial Narrow" panose="020B0606020202030204" pitchFamily="34" charset="0"/>
              </a:rPr>
              <a:t>Kỳ</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thi</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độc</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lập</a:t>
            </a:r>
            <a:endParaRPr lang="en-GB" b="1" noProof="0" dirty="0">
              <a:solidFill>
                <a:schemeClr val="accent6">
                  <a:lumMod val="75000"/>
                </a:schemeClr>
              </a:solidFill>
              <a:latin typeface="Arial Narrow" panose="020B0606020202030204" pitchFamily="34" charset="0"/>
            </a:endParaRPr>
          </a:p>
        </p:txBody>
      </p:sp>
      <p:sp>
        <p:nvSpPr>
          <p:cNvPr id="76" name="Rectangle 75"/>
          <p:cNvSpPr/>
          <p:nvPr/>
        </p:nvSpPr>
        <p:spPr>
          <a:xfrm>
            <a:off x="312452" y="3331777"/>
            <a:ext cx="4026879" cy="2800767"/>
          </a:xfrm>
          <a:prstGeom prst="rect">
            <a:avLst/>
          </a:prstGeom>
        </p:spPr>
        <p:txBody>
          <a:bodyPr wrap="square">
            <a:spAutoFit/>
          </a:bodyPr>
          <a:lstStyle/>
          <a:p>
            <a:r>
              <a:rPr lang="en-GB" sz="1600" b="1" dirty="0" err="1">
                <a:solidFill>
                  <a:schemeClr val="tx1">
                    <a:lumMod val="65000"/>
                    <a:lumOff val="35000"/>
                  </a:schemeClr>
                </a:solidFill>
              </a:rPr>
              <a:t>Kỳ</a:t>
            </a:r>
            <a:r>
              <a:rPr lang="en-GB" sz="1600" b="1" dirty="0">
                <a:solidFill>
                  <a:schemeClr val="tx1">
                    <a:lumMod val="65000"/>
                    <a:lumOff val="35000"/>
                  </a:schemeClr>
                </a:solidFill>
              </a:rPr>
              <a:t> </a:t>
            </a:r>
            <a:r>
              <a:rPr lang="en-GB" sz="1600" b="1" dirty="0" err="1">
                <a:solidFill>
                  <a:schemeClr val="tx1">
                    <a:lumMod val="65000"/>
                    <a:lumOff val="35000"/>
                  </a:schemeClr>
                </a:solidFill>
              </a:rPr>
              <a:t>thi</a:t>
            </a:r>
            <a:r>
              <a:rPr lang="en-GB" sz="1600" b="1" dirty="0">
                <a:solidFill>
                  <a:schemeClr val="tx1">
                    <a:lumMod val="65000"/>
                    <a:lumOff val="35000"/>
                  </a:schemeClr>
                </a:solidFill>
              </a:rPr>
              <a:t> </a:t>
            </a:r>
            <a:r>
              <a:rPr lang="en-GB" sz="1600" b="1" dirty="0" err="1">
                <a:solidFill>
                  <a:schemeClr val="tx1">
                    <a:lumMod val="65000"/>
                    <a:lumOff val="35000"/>
                  </a:schemeClr>
                </a:solidFill>
              </a:rPr>
              <a:t>cuối</a:t>
            </a:r>
            <a:r>
              <a:rPr lang="en-GB" sz="1600" b="1" dirty="0">
                <a:solidFill>
                  <a:schemeClr val="tx1">
                    <a:lumMod val="65000"/>
                    <a:lumOff val="35000"/>
                  </a:schemeClr>
                </a:solidFill>
              </a:rPr>
              <a:t> </a:t>
            </a:r>
            <a:r>
              <a:rPr lang="en-GB" sz="1600" b="1" dirty="0" err="1">
                <a:solidFill>
                  <a:schemeClr val="tx1">
                    <a:lumMod val="65000"/>
                    <a:lumOff val="35000"/>
                  </a:schemeClr>
                </a:solidFill>
              </a:rPr>
              <a:t>khóa</a:t>
            </a:r>
            <a:endParaRPr lang="en-GB" sz="1600" b="1" dirty="0">
              <a:solidFill>
                <a:schemeClr val="tx1">
                  <a:lumMod val="65000"/>
                  <a:lumOff val="35000"/>
                </a:schemeClr>
              </a:solidFill>
            </a:endParaRPr>
          </a:p>
          <a:p>
            <a:pPr marL="180975" indent="-180975">
              <a:buFont typeface="Arial" panose="020B0604020202020204" pitchFamily="34" charset="0"/>
              <a:buChar char="•"/>
            </a:pPr>
            <a:r>
              <a:rPr lang="en-GB" sz="1600" dirty="0" err="1">
                <a:solidFill>
                  <a:schemeClr val="tx1">
                    <a:lumMod val="65000"/>
                    <a:lumOff val="35000"/>
                  </a:schemeClr>
                </a:solidFill>
              </a:rPr>
              <a:t>Được</a:t>
            </a:r>
            <a:r>
              <a:rPr lang="en-GB" sz="1600" dirty="0">
                <a:solidFill>
                  <a:schemeClr val="tx1">
                    <a:lumMod val="65000"/>
                    <a:lumOff val="35000"/>
                  </a:schemeClr>
                </a:solidFill>
              </a:rPr>
              <a:t> </a:t>
            </a:r>
            <a:r>
              <a:rPr lang="en-GB" sz="1600" dirty="0" err="1">
                <a:solidFill>
                  <a:schemeClr val="tx1">
                    <a:lumMod val="65000"/>
                    <a:lumOff val="35000"/>
                  </a:schemeClr>
                </a:solidFill>
              </a:rPr>
              <a:t>tổ</a:t>
            </a:r>
            <a:r>
              <a:rPr lang="en-GB" sz="1600" dirty="0">
                <a:solidFill>
                  <a:schemeClr val="tx1">
                    <a:lumMod val="65000"/>
                    <a:lumOff val="35000"/>
                  </a:schemeClr>
                </a:solidFill>
              </a:rPr>
              <a:t> </a:t>
            </a:r>
            <a:r>
              <a:rPr lang="en-GB" sz="1600" dirty="0" err="1">
                <a:solidFill>
                  <a:schemeClr val="tx1">
                    <a:lumMod val="65000"/>
                    <a:lumOff val="35000"/>
                  </a:schemeClr>
                </a:solidFill>
              </a:rPr>
              <a:t>chức</a:t>
            </a:r>
            <a:r>
              <a:rPr lang="en-GB" sz="1600" dirty="0">
                <a:solidFill>
                  <a:schemeClr val="tx1">
                    <a:lumMod val="65000"/>
                    <a:lumOff val="35000"/>
                  </a:schemeClr>
                </a:solidFill>
              </a:rPr>
              <a:t> </a:t>
            </a:r>
            <a:r>
              <a:rPr lang="en-GB" sz="1600" dirty="0" err="1">
                <a:solidFill>
                  <a:schemeClr val="tx1">
                    <a:lumMod val="65000"/>
                    <a:lumOff val="35000"/>
                  </a:schemeClr>
                </a:solidFill>
              </a:rPr>
              <a:t>bởi</a:t>
            </a:r>
            <a:r>
              <a:rPr lang="en-GB" sz="1600" dirty="0">
                <a:solidFill>
                  <a:schemeClr val="tx1">
                    <a:lumMod val="65000"/>
                    <a:lumOff val="35000"/>
                  </a:schemeClr>
                </a:solidFill>
              </a:rPr>
              <a:t> </a:t>
            </a:r>
            <a:r>
              <a:rPr lang="en-GB" sz="1600" dirty="0" err="1">
                <a:solidFill>
                  <a:schemeClr val="tx1">
                    <a:lumMod val="65000"/>
                    <a:lumOff val="35000"/>
                  </a:schemeClr>
                </a:solidFill>
              </a:rPr>
              <a:t>các</a:t>
            </a:r>
            <a:r>
              <a:rPr lang="en-GB" sz="1600" dirty="0">
                <a:solidFill>
                  <a:schemeClr val="tx1">
                    <a:lumMod val="65000"/>
                    <a:lumOff val="35000"/>
                  </a:schemeClr>
                </a:solidFill>
              </a:rPr>
              <a:t> </a:t>
            </a:r>
            <a:r>
              <a:rPr lang="en-GB" sz="1600" dirty="0" err="1">
                <a:solidFill>
                  <a:schemeClr val="tx1">
                    <a:lumMod val="65000"/>
                    <a:lumOff val="35000"/>
                  </a:schemeClr>
                </a:solidFill>
              </a:rPr>
              <a:t>phòng</a:t>
            </a:r>
            <a:r>
              <a:rPr lang="en-GB" sz="1600" dirty="0">
                <a:solidFill>
                  <a:schemeClr val="tx1">
                    <a:lumMod val="65000"/>
                    <a:lumOff val="35000"/>
                  </a:schemeClr>
                </a:solidFill>
              </a:rPr>
              <a:t> </a:t>
            </a:r>
            <a:r>
              <a:rPr lang="en-GB" sz="1600" dirty="0" err="1">
                <a:solidFill>
                  <a:schemeClr val="tx1">
                    <a:lumMod val="65000"/>
                    <a:lumOff val="35000"/>
                  </a:schemeClr>
                </a:solidFill>
              </a:rPr>
              <a:t>tiểu</a:t>
            </a:r>
            <a:r>
              <a:rPr lang="en-GB" sz="1600" dirty="0">
                <a:solidFill>
                  <a:schemeClr val="tx1">
                    <a:lumMod val="65000"/>
                    <a:lumOff val="35000"/>
                  </a:schemeClr>
                </a:solidFill>
              </a:rPr>
              <a:t>, </a:t>
            </a:r>
            <a:r>
              <a:rPr lang="en-GB" sz="1600" dirty="0" err="1">
                <a:solidFill>
                  <a:schemeClr val="tx1">
                    <a:lumMod val="65000"/>
                    <a:lumOff val="35000"/>
                  </a:schemeClr>
                </a:solidFill>
              </a:rPr>
              <a:t>thủ</a:t>
            </a:r>
            <a:r>
              <a:rPr lang="en-GB" sz="1600" dirty="0">
                <a:solidFill>
                  <a:schemeClr val="tx1">
                    <a:lumMod val="65000"/>
                    <a:lumOff val="35000"/>
                  </a:schemeClr>
                </a:solidFill>
              </a:rPr>
              <a:t> </a:t>
            </a:r>
            <a:r>
              <a:rPr lang="en-GB" sz="1600" dirty="0" err="1">
                <a:solidFill>
                  <a:schemeClr val="tx1">
                    <a:lumMod val="65000"/>
                    <a:lumOff val="35000"/>
                  </a:schemeClr>
                </a:solidFill>
              </a:rPr>
              <a:t>công</a:t>
            </a:r>
            <a:r>
              <a:rPr lang="en-GB" sz="1600" dirty="0">
                <a:solidFill>
                  <a:schemeClr val="tx1">
                    <a:lumMod val="65000"/>
                    <a:lumOff val="35000"/>
                  </a:schemeClr>
                </a:solidFill>
              </a:rPr>
              <a:t> </a:t>
            </a:r>
            <a:r>
              <a:rPr lang="en-GB" sz="1600" dirty="0" err="1">
                <a:solidFill>
                  <a:schemeClr val="tx1">
                    <a:lumMod val="65000"/>
                    <a:lumOff val="35000"/>
                  </a:schemeClr>
                </a:solidFill>
              </a:rPr>
              <a:t>nghiệp</a:t>
            </a:r>
            <a:r>
              <a:rPr lang="en-GB" sz="1600" dirty="0">
                <a:solidFill>
                  <a:schemeClr val="tx1">
                    <a:lumMod val="65000"/>
                    <a:lumOff val="35000"/>
                  </a:schemeClr>
                </a:solidFill>
              </a:rPr>
              <a:t> </a:t>
            </a:r>
            <a:r>
              <a:rPr lang="en-GB" sz="1600" dirty="0" err="1">
                <a:solidFill>
                  <a:schemeClr val="tx1">
                    <a:lumMod val="65000"/>
                    <a:lumOff val="35000"/>
                  </a:schemeClr>
                </a:solidFill>
              </a:rPr>
              <a:t>liên</a:t>
            </a:r>
            <a:r>
              <a:rPr lang="en-GB" sz="1600" dirty="0">
                <a:solidFill>
                  <a:schemeClr val="tx1">
                    <a:lumMod val="65000"/>
                    <a:lumOff val="35000"/>
                  </a:schemeClr>
                </a:solidFill>
              </a:rPr>
              <a:t> </a:t>
            </a:r>
            <a:r>
              <a:rPr lang="en-GB" sz="1600" dirty="0" err="1">
                <a:solidFill>
                  <a:schemeClr val="tx1">
                    <a:lumMod val="65000"/>
                    <a:lumOff val="35000"/>
                  </a:schemeClr>
                </a:solidFill>
              </a:rPr>
              <a:t>quan</a:t>
            </a:r>
            <a:endParaRPr lang="en-GB" sz="1600" dirty="0">
              <a:solidFill>
                <a:schemeClr val="tx1">
                  <a:lumMod val="65000"/>
                  <a:lumOff val="35000"/>
                </a:schemeClr>
              </a:solidFill>
            </a:endParaRPr>
          </a:p>
          <a:p>
            <a:r>
              <a:rPr lang="en-GB" sz="1600" b="1" dirty="0" err="1">
                <a:solidFill>
                  <a:schemeClr val="tx1">
                    <a:lumMod val="65000"/>
                    <a:lumOff val="35000"/>
                  </a:schemeClr>
                </a:solidFill>
              </a:rPr>
              <a:t>Hội</a:t>
            </a:r>
            <a:r>
              <a:rPr lang="en-GB" sz="1600" b="1" dirty="0">
                <a:solidFill>
                  <a:schemeClr val="tx1">
                    <a:lumMod val="65000"/>
                    <a:lumOff val="35000"/>
                  </a:schemeClr>
                </a:solidFill>
              </a:rPr>
              <a:t> </a:t>
            </a:r>
            <a:r>
              <a:rPr lang="en-GB" sz="1600" b="1" dirty="0" err="1">
                <a:solidFill>
                  <a:schemeClr val="tx1">
                    <a:lumMod val="65000"/>
                    <a:lumOff val="35000"/>
                  </a:schemeClr>
                </a:solidFill>
              </a:rPr>
              <a:t>đồng</a:t>
            </a:r>
            <a:r>
              <a:rPr lang="en-GB" sz="1600" b="1" dirty="0">
                <a:solidFill>
                  <a:schemeClr val="tx1">
                    <a:lumMod val="65000"/>
                    <a:lumOff val="35000"/>
                  </a:schemeClr>
                </a:solidFill>
              </a:rPr>
              <a:t> </a:t>
            </a:r>
            <a:r>
              <a:rPr lang="en-GB" sz="1600" b="1" dirty="0" err="1">
                <a:solidFill>
                  <a:schemeClr val="tx1">
                    <a:lumMod val="65000"/>
                    <a:lumOff val="35000"/>
                  </a:schemeClr>
                </a:solidFill>
              </a:rPr>
              <a:t>thi</a:t>
            </a:r>
            <a:endParaRPr lang="en-GB" sz="1600" b="1" dirty="0">
              <a:solidFill>
                <a:schemeClr val="tx1">
                  <a:lumMod val="65000"/>
                  <a:lumOff val="35000"/>
                </a:schemeClr>
              </a:solidFill>
            </a:endParaRPr>
          </a:p>
          <a:p>
            <a:pPr marL="180975" indent="-180975">
              <a:buFont typeface="Arial" panose="020B0604020202020204" pitchFamily="34" charset="0"/>
              <a:buChar char="•"/>
            </a:pPr>
            <a:r>
              <a:rPr lang="en-GB" sz="1600" dirty="0" err="1">
                <a:solidFill>
                  <a:schemeClr val="tx1">
                    <a:lumMod val="65000"/>
                    <a:lumOff val="35000"/>
                  </a:schemeClr>
                </a:solidFill>
              </a:rPr>
              <a:t>Bao</a:t>
            </a:r>
            <a:r>
              <a:rPr lang="en-GB" sz="1600" dirty="0">
                <a:solidFill>
                  <a:schemeClr val="tx1">
                    <a:lumMod val="65000"/>
                    <a:lumOff val="35000"/>
                  </a:schemeClr>
                </a:solidFill>
              </a:rPr>
              <a:t> </a:t>
            </a:r>
            <a:r>
              <a:rPr lang="en-GB" sz="1600" dirty="0" err="1">
                <a:solidFill>
                  <a:schemeClr val="tx1">
                    <a:lumMod val="65000"/>
                    <a:lumOff val="35000"/>
                  </a:schemeClr>
                </a:solidFill>
              </a:rPr>
              <a:t>gồm</a:t>
            </a:r>
            <a:r>
              <a:rPr lang="en-GB" sz="1600" dirty="0">
                <a:solidFill>
                  <a:schemeClr val="tx1">
                    <a:lumMod val="65000"/>
                    <a:lumOff val="35000"/>
                  </a:schemeClr>
                </a:solidFill>
              </a:rPr>
              <a:t> </a:t>
            </a:r>
            <a:r>
              <a:rPr lang="en-GB" sz="1600" dirty="0" err="1">
                <a:solidFill>
                  <a:schemeClr val="tx1">
                    <a:lumMod val="65000"/>
                    <a:lumOff val="35000"/>
                  </a:schemeClr>
                </a:solidFill>
              </a:rPr>
              <a:t>đại</a:t>
            </a:r>
            <a:r>
              <a:rPr lang="en-GB" sz="1600" dirty="0">
                <a:solidFill>
                  <a:schemeClr val="tx1">
                    <a:lumMod val="65000"/>
                    <a:lumOff val="35000"/>
                  </a:schemeClr>
                </a:solidFill>
              </a:rPr>
              <a:t> </a:t>
            </a:r>
            <a:r>
              <a:rPr lang="en-GB" sz="1600" dirty="0" err="1">
                <a:solidFill>
                  <a:schemeClr val="tx1">
                    <a:lumMod val="65000"/>
                    <a:lumOff val="35000"/>
                  </a:schemeClr>
                </a:solidFill>
              </a:rPr>
              <a:t>diện</a:t>
            </a:r>
            <a:r>
              <a:rPr lang="en-GB" sz="1600" dirty="0">
                <a:solidFill>
                  <a:schemeClr val="tx1">
                    <a:lumMod val="65000"/>
                    <a:lumOff val="35000"/>
                  </a:schemeClr>
                </a:solidFill>
              </a:rPr>
              <a:t> </a:t>
            </a:r>
            <a:r>
              <a:rPr lang="en-GB" sz="1600" dirty="0" err="1">
                <a:solidFill>
                  <a:schemeClr val="tx1">
                    <a:lumMod val="65000"/>
                    <a:lumOff val="35000"/>
                  </a:schemeClr>
                </a:solidFill>
              </a:rPr>
              <a:t>của</a:t>
            </a:r>
            <a:r>
              <a:rPr lang="en-GB" sz="1600" dirty="0">
                <a:solidFill>
                  <a:schemeClr val="tx1">
                    <a:lumMod val="65000"/>
                    <a:lumOff val="35000"/>
                  </a:schemeClr>
                </a:solidFill>
              </a:rPr>
              <a:t>:</a:t>
            </a:r>
          </a:p>
          <a:p>
            <a:pPr marL="361950" lvl="2" indent="-180975">
              <a:buFont typeface="Arial" panose="020B0604020202020204" pitchFamily="34" charset="0"/>
              <a:buChar char="•"/>
            </a:pPr>
            <a:r>
              <a:rPr lang="en-GB" sz="1600" dirty="0">
                <a:solidFill>
                  <a:schemeClr val="tx1">
                    <a:lumMod val="65000"/>
                    <a:lumOff val="35000"/>
                  </a:schemeClr>
                </a:solidFill>
              </a:rPr>
              <a:t>Ng</a:t>
            </a:r>
            <a:r>
              <a:rPr lang="vi-VN" sz="1600" dirty="0">
                <a:solidFill>
                  <a:schemeClr val="tx1">
                    <a:lumMod val="65000"/>
                    <a:lumOff val="35000"/>
                  </a:schemeClr>
                </a:solidFill>
              </a:rPr>
              <a:t>ư</a:t>
            </a:r>
            <a:r>
              <a:rPr lang="en-US" sz="1600" dirty="0" err="1">
                <a:solidFill>
                  <a:schemeClr val="tx1">
                    <a:lumMod val="65000"/>
                    <a:lumOff val="35000"/>
                  </a:schemeClr>
                </a:solidFill>
              </a:rPr>
              <a:t>ời</a:t>
            </a:r>
            <a:r>
              <a:rPr lang="en-US" sz="1600" dirty="0">
                <a:solidFill>
                  <a:schemeClr val="tx1">
                    <a:lumMod val="65000"/>
                    <a:lumOff val="35000"/>
                  </a:schemeClr>
                </a:solidFill>
              </a:rPr>
              <a:t> </a:t>
            </a:r>
            <a:r>
              <a:rPr lang="en-US" sz="1600" dirty="0" err="1">
                <a:solidFill>
                  <a:schemeClr val="tx1">
                    <a:lumMod val="65000"/>
                    <a:lumOff val="35000"/>
                  </a:schemeClr>
                </a:solidFill>
              </a:rPr>
              <a:t>sử</a:t>
            </a:r>
            <a:r>
              <a:rPr lang="en-US" sz="1600" dirty="0">
                <a:solidFill>
                  <a:schemeClr val="tx1">
                    <a:lumMod val="65000"/>
                    <a:lumOff val="35000"/>
                  </a:schemeClr>
                </a:solidFill>
              </a:rPr>
              <a:t> </a:t>
            </a:r>
            <a:r>
              <a:rPr lang="en-US" sz="1600" dirty="0" err="1">
                <a:solidFill>
                  <a:schemeClr val="tx1">
                    <a:lumMod val="65000"/>
                    <a:lumOff val="35000"/>
                  </a:schemeClr>
                </a:solidFill>
              </a:rPr>
              <a:t>dụng</a:t>
            </a:r>
            <a:r>
              <a:rPr lang="en-US" sz="1600" dirty="0">
                <a:solidFill>
                  <a:schemeClr val="tx1">
                    <a:lumMod val="65000"/>
                    <a:lumOff val="35000"/>
                  </a:schemeClr>
                </a:solidFill>
              </a:rPr>
              <a:t> lao </a:t>
            </a:r>
            <a:r>
              <a:rPr lang="en-US" sz="1600" dirty="0" err="1">
                <a:solidFill>
                  <a:schemeClr val="tx1">
                    <a:lumMod val="65000"/>
                    <a:lumOff val="35000"/>
                  </a:schemeClr>
                </a:solidFill>
              </a:rPr>
              <a:t>động</a:t>
            </a:r>
            <a:endParaRPr lang="en-GB" sz="1600" dirty="0">
              <a:solidFill>
                <a:schemeClr val="tx1">
                  <a:lumMod val="65000"/>
                  <a:lumOff val="35000"/>
                </a:schemeClr>
              </a:solidFill>
            </a:endParaRPr>
          </a:p>
          <a:p>
            <a:pPr marL="361950" lvl="2" indent="-180975">
              <a:buFont typeface="Arial" panose="020B0604020202020204" pitchFamily="34" charset="0"/>
              <a:buChar char="•"/>
            </a:pPr>
            <a:r>
              <a:rPr lang="en-GB" sz="1600" dirty="0">
                <a:solidFill>
                  <a:schemeClr val="tx1">
                    <a:lumMod val="65000"/>
                    <a:lumOff val="35000"/>
                  </a:schemeClr>
                </a:solidFill>
              </a:rPr>
              <a:t>N</a:t>
            </a:r>
            <a:r>
              <a:rPr lang="en-US" sz="1600" dirty="0">
                <a:solidFill>
                  <a:schemeClr val="tx1">
                    <a:lumMod val="65000"/>
                    <a:lumOff val="35000"/>
                  </a:schemeClr>
                </a:solidFill>
                <a:latin typeface="Calibri" panose="020F0502020204030204" pitchFamily="34" charset="0"/>
                <a:cs typeface="Calibri" panose="020F0502020204030204" pitchFamily="34" charset="0"/>
              </a:rPr>
              <a:t>g</a:t>
            </a:r>
            <a:r>
              <a:rPr lang="vi-VN" sz="1600" dirty="0">
                <a:solidFill>
                  <a:schemeClr val="tx1">
                    <a:lumMod val="65000"/>
                    <a:lumOff val="35000"/>
                  </a:schemeClr>
                </a:solidFill>
                <a:latin typeface="Calibri" panose="020F0502020204030204" pitchFamily="34" charset="0"/>
                <a:cs typeface="Calibri" panose="020F0502020204030204" pitchFamily="34" charset="0"/>
              </a:rPr>
              <a:t>ư</a:t>
            </a:r>
            <a:r>
              <a:rPr lang="en-US" sz="1600" dirty="0" err="1">
                <a:solidFill>
                  <a:schemeClr val="tx1">
                    <a:lumMod val="65000"/>
                    <a:lumOff val="35000"/>
                  </a:schemeClr>
                </a:solidFill>
                <a:latin typeface="Calibri" panose="020F0502020204030204" pitchFamily="34" charset="0"/>
                <a:cs typeface="Calibri" panose="020F0502020204030204" pitchFamily="34" charset="0"/>
              </a:rPr>
              <a:t>ời</a:t>
            </a:r>
            <a:r>
              <a:rPr lang="en-US" sz="1600" dirty="0">
                <a:solidFill>
                  <a:schemeClr val="tx1">
                    <a:lumMod val="65000"/>
                    <a:lumOff val="35000"/>
                  </a:schemeClr>
                </a:solidFill>
                <a:latin typeface="Calibri" panose="020F0502020204030204" pitchFamily="34" charset="0"/>
                <a:cs typeface="Calibri" panose="020F0502020204030204" pitchFamily="34" charset="0"/>
              </a:rPr>
              <a:t> lao </a:t>
            </a:r>
            <a:r>
              <a:rPr lang="en-US" sz="1600" dirty="0" err="1">
                <a:solidFill>
                  <a:schemeClr val="tx1">
                    <a:lumMod val="65000"/>
                    <a:lumOff val="35000"/>
                  </a:schemeClr>
                </a:solidFill>
                <a:latin typeface="Calibri" panose="020F0502020204030204" pitchFamily="34" charset="0"/>
                <a:cs typeface="Calibri" panose="020F0502020204030204" pitchFamily="34" charset="0"/>
              </a:rPr>
              <a:t>động</a:t>
            </a:r>
            <a:endParaRPr lang="en-GB" sz="1600" dirty="0">
              <a:solidFill>
                <a:schemeClr val="tx1">
                  <a:lumMod val="65000"/>
                  <a:lumOff val="35000"/>
                </a:schemeClr>
              </a:solidFill>
              <a:latin typeface="Calibri" panose="020F0502020204030204" pitchFamily="34" charset="0"/>
              <a:cs typeface="Calibri" panose="020F0502020204030204" pitchFamily="34" charset="0"/>
            </a:endParaRPr>
          </a:p>
          <a:p>
            <a:pPr marL="361950" lvl="2" indent="-180975">
              <a:buFont typeface="Arial" panose="020B0604020202020204" pitchFamily="34" charset="0"/>
              <a:buChar char="•"/>
            </a:pPr>
            <a:r>
              <a:rPr lang="en-GB" sz="1600" dirty="0" err="1">
                <a:solidFill>
                  <a:schemeClr val="tx1">
                    <a:lumMod val="65000"/>
                    <a:lumOff val="35000"/>
                  </a:schemeClr>
                </a:solidFill>
              </a:rPr>
              <a:t>Giáo</a:t>
            </a:r>
            <a:r>
              <a:rPr lang="en-GB" sz="1600" dirty="0">
                <a:solidFill>
                  <a:schemeClr val="tx1">
                    <a:lumMod val="65000"/>
                    <a:lumOff val="35000"/>
                  </a:schemeClr>
                </a:solidFill>
              </a:rPr>
              <a:t> </a:t>
            </a:r>
            <a:r>
              <a:rPr lang="en-GB" sz="1600" dirty="0" err="1">
                <a:solidFill>
                  <a:schemeClr val="tx1">
                    <a:lumMod val="65000"/>
                    <a:lumOff val="35000"/>
                  </a:schemeClr>
                </a:solidFill>
              </a:rPr>
              <a:t>viên</a:t>
            </a:r>
            <a:r>
              <a:rPr lang="en-GB" sz="1600" dirty="0">
                <a:solidFill>
                  <a:schemeClr val="tx1">
                    <a:lumMod val="65000"/>
                    <a:lumOff val="35000"/>
                  </a:schemeClr>
                </a:solidFill>
              </a:rPr>
              <a:t> </a:t>
            </a:r>
            <a:r>
              <a:rPr lang="en-GB" sz="1600" dirty="0" err="1">
                <a:solidFill>
                  <a:schemeClr val="tx1">
                    <a:lumMod val="65000"/>
                    <a:lumOff val="35000"/>
                  </a:schemeClr>
                </a:solidFill>
              </a:rPr>
              <a:t>trường</a:t>
            </a:r>
            <a:r>
              <a:rPr lang="en-GB" sz="1600" dirty="0">
                <a:solidFill>
                  <a:schemeClr val="tx1">
                    <a:lumMod val="65000"/>
                    <a:lumOff val="35000"/>
                  </a:schemeClr>
                </a:solidFill>
              </a:rPr>
              <a:t> </a:t>
            </a:r>
            <a:r>
              <a:rPr lang="en-GB" sz="1600" dirty="0" err="1">
                <a:solidFill>
                  <a:schemeClr val="tx1">
                    <a:lumMod val="65000"/>
                    <a:lumOff val="35000"/>
                  </a:schemeClr>
                </a:solidFill>
              </a:rPr>
              <a:t>nghề</a:t>
            </a:r>
            <a:r>
              <a:rPr lang="en-GB" sz="1600" dirty="0">
                <a:solidFill>
                  <a:schemeClr val="tx1">
                    <a:lumMod val="65000"/>
                    <a:lumOff val="35000"/>
                  </a:schemeClr>
                </a:solidFill>
              </a:rPr>
              <a:t> (</a:t>
            </a:r>
            <a:r>
              <a:rPr lang="en-GB" sz="1600" dirty="0" err="1">
                <a:solidFill>
                  <a:schemeClr val="tx1">
                    <a:lumMod val="65000"/>
                    <a:lumOff val="35000"/>
                  </a:schemeClr>
                </a:solidFill>
              </a:rPr>
              <a:t>Chính</a:t>
            </a:r>
            <a:r>
              <a:rPr lang="en-GB" sz="1600" dirty="0">
                <a:solidFill>
                  <a:schemeClr val="tx1">
                    <a:lumMod val="65000"/>
                    <a:lumOff val="35000"/>
                  </a:schemeClr>
                </a:solidFill>
              </a:rPr>
              <a:t> </a:t>
            </a:r>
            <a:r>
              <a:rPr lang="en-GB" sz="1600" dirty="0" err="1">
                <a:solidFill>
                  <a:schemeClr val="tx1">
                    <a:lumMod val="65000"/>
                    <a:lumOff val="35000"/>
                  </a:schemeClr>
                </a:solidFill>
              </a:rPr>
              <a:t>phủ</a:t>
            </a:r>
            <a:r>
              <a:rPr lang="en-GB" sz="1600" dirty="0">
                <a:solidFill>
                  <a:schemeClr val="tx1">
                    <a:lumMod val="65000"/>
                    <a:lumOff val="35000"/>
                  </a:schemeClr>
                </a:solidFill>
              </a:rPr>
              <a:t>)</a:t>
            </a:r>
          </a:p>
          <a:p>
            <a:pPr marL="180975" indent="-180975">
              <a:buFont typeface="Arial" panose="020B0604020202020204" pitchFamily="34" charset="0"/>
              <a:buChar char="•"/>
            </a:pPr>
            <a:r>
              <a:rPr lang="en-GB" sz="1600" dirty="0">
                <a:solidFill>
                  <a:schemeClr val="tx1">
                    <a:lumMod val="65000"/>
                    <a:lumOff val="35000"/>
                  </a:schemeClr>
                </a:solidFill>
              </a:rPr>
              <a:t>Th</a:t>
            </a:r>
            <a:r>
              <a:rPr lang="vi-VN" sz="1600" dirty="0">
                <a:solidFill>
                  <a:schemeClr val="tx1">
                    <a:lumMod val="65000"/>
                    <a:lumOff val="35000"/>
                  </a:schemeClr>
                </a:solidFill>
              </a:rPr>
              <a:t>ư</a:t>
            </a:r>
            <a:r>
              <a:rPr lang="en-US" sz="1600" dirty="0" err="1">
                <a:solidFill>
                  <a:schemeClr val="tx1">
                    <a:lumMod val="65000"/>
                    <a:lumOff val="35000"/>
                  </a:schemeClr>
                </a:solidFill>
              </a:rPr>
              <a:t>ờng</a:t>
            </a:r>
            <a:r>
              <a:rPr lang="en-US" sz="1600" dirty="0">
                <a:solidFill>
                  <a:schemeClr val="tx1">
                    <a:lumMod val="65000"/>
                    <a:lumOff val="35000"/>
                  </a:schemeClr>
                </a:solidFill>
              </a:rPr>
              <a:t> </a:t>
            </a:r>
            <a:r>
              <a:rPr lang="en-GB" sz="1600" dirty="0" err="1">
                <a:solidFill>
                  <a:schemeClr val="tx1">
                    <a:lumMod val="65000"/>
                    <a:lumOff val="35000"/>
                  </a:schemeClr>
                </a:solidFill>
              </a:rPr>
              <a:t>không</a:t>
            </a:r>
            <a:r>
              <a:rPr lang="en-GB" sz="1600" dirty="0">
                <a:solidFill>
                  <a:schemeClr val="tx1">
                    <a:lumMod val="65000"/>
                    <a:lumOff val="35000"/>
                  </a:schemeClr>
                </a:solidFill>
              </a:rPr>
              <a:t> bao </a:t>
            </a:r>
            <a:r>
              <a:rPr lang="en-GB" sz="1600" dirty="0" err="1">
                <a:solidFill>
                  <a:schemeClr val="tx1">
                    <a:lumMod val="65000"/>
                    <a:lumOff val="35000"/>
                  </a:schemeClr>
                </a:solidFill>
              </a:rPr>
              <a:t>gồm</a:t>
            </a:r>
            <a:r>
              <a:rPr lang="en-GB" sz="1600" dirty="0">
                <a:solidFill>
                  <a:schemeClr val="tx1">
                    <a:lumMod val="65000"/>
                    <a:lumOff val="35000"/>
                  </a:schemeClr>
                </a:solidFill>
              </a:rPr>
              <a:t> </a:t>
            </a:r>
            <a:r>
              <a:rPr lang="en-GB" sz="1600" dirty="0" err="1">
                <a:solidFill>
                  <a:schemeClr val="tx1">
                    <a:lumMod val="65000"/>
                    <a:lumOff val="35000"/>
                  </a:schemeClr>
                </a:solidFill>
              </a:rPr>
              <a:t>giáo</a:t>
            </a:r>
            <a:r>
              <a:rPr lang="en-GB" sz="1600" dirty="0">
                <a:solidFill>
                  <a:schemeClr val="tx1">
                    <a:lumMod val="65000"/>
                    <a:lumOff val="35000"/>
                  </a:schemeClr>
                </a:solidFill>
              </a:rPr>
              <a:t> </a:t>
            </a:r>
            <a:r>
              <a:rPr lang="en-GB" sz="1600" dirty="0" err="1">
                <a:solidFill>
                  <a:schemeClr val="tx1">
                    <a:lumMod val="65000"/>
                    <a:lumOff val="35000"/>
                  </a:schemeClr>
                </a:solidFill>
              </a:rPr>
              <a:t>viên</a:t>
            </a:r>
            <a:r>
              <a:rPr lang="en-GB" sz="1600" dirty="0">
                <a:solidFill>
                  <a:schemeClr val="tx1">
                    <a:lumMod val="65000"/>
                    <a:lumOff val="35000"/>
                  </a:schemeClr>
                </a:solidFill>
              </a:rPr>
              <a:t> tr</a:t>
            </a:r>
            <a:r>
              <a:rPr lang="en-US" sz="1600" dirty="0" err="1">
                <a:solidFill>
                  <a:schemeClr val="tx1">
                    <a:lumMod val="65000"/>
                    <a:lumOff val="35000"/>
                  </a:schemeClr>
                </a:solidFill>
              </a:rPr>
              <a:t>ực</a:t>
            </a:r>
            <a:r>
              <a:rPr lang="en-US" sz="1600" dirty="0">
                <a:solidFill>
                  <a:schemeClr val="tx1">
                    <a:lumMod val="65000"/>
                    <a:lumOff val="35000"/>
                  </a:schemeClr>
                </a:solidFill>
              </a:rPr>
              <a:t> </a:t>
            </a:r>
            <a:r>
              <a:rPr lang="en-US" sz="1600" dirty="0" err="1">
                <a:solidFill>
                  <a:schemeClr val="tx1">
                    <a:lumMod val="65000"/>
                    <a:lumOff val="35000"/>
                  </a:schemeClr>
                </a:solidFill>
              </a:rPr>
              <a:t>tiếp</a:t>
            </a:r>
            <a:r>
              <a:rPr lang="en-US" sz="1600" dirty="0">
                <a:solidFill>
                  <a:schemeClr val="tx1">
                    <a:lumMod val="65000"/>
                    <a:lumOff val="35000"/>
                  </a:schemeClr>
                </a:solidFill>
              </a:rPr>
              <a:t> h</a:t>
            </a:r>
            <a:r>
              <a:rPr lang="vi-VN" sz="1600" dirty="0">
                <a:solidFill>
                  <a:schemeClr val="tx1">
                    <a:lumMod val="65000"/>
                    <a:lumOff val="35000"/>
                  </a:schemeClr>
                </a:solidFill>
              </a:rPr>
              <a:t>ư</a:t>
            </a:r>
            <a:r>
              <a:rPr lang="en-US" sz="1600" dirty="0" err="1">
                <a:solidFill>
                  <a:schemeClr val="tx1">
                    <a:lumMod val="65000"/>
                    <a:lumOff val="35000"/>
                  </a:schemeClr>
                </a:solidFill>
              </a:rPr>
              <a:t>ớng</a:t>
            </a:r>
            <a:r>
              <a:rPr lang="en-US" sz="1600" dirty="0">
                <a:solidFill>
                  <a:schemeClr val="tx1">
                    <a:lumMod val="65000"/>
                    <a:lumOff val="35000"/>
                  </a:schemeClr>
                </a:solidFill>
              </a:rPr>
              <a:t> </a:t>
            </a:r>
            <a:r>
              <a:rPr lang="en-US" sz="1600" dirty="0" err="1">
                <a:solidFill>
                  <a:schemeClr val="tx1">
                    <a:lumMod val="65000"/>
                    <a:lumOff val="35000"/>
                  </a:schemeClr>
                </a:solidFill>
              </a:rPr>
              <a:t>dẫn</a:t>
            </a:r>
            <a:r>
              <a:rPr lang="en-US" sz="1600" dirty="0">
                <a:solidFill>
                  <a:schemeClr val="tx1">
                    <a:lumMod val="65000"/>
                    <a:lumOff val="35000"/>
                  </a:schemeClr>
                </a:solidFill>
              </a:rPr>
              <a:t> </a:t>
            </a:r>
            <a:r>
              <a:rPr lang="en-US" sz="1600" dirty="0" err="1">
                <a:solidFill>
                  <a:schemeClr val="tx1">
                    <a:lumMod val="65000"/>
                    <a:lumOff val="35000"/>
                  </a:schemeClr>
                </a:solidFill>
              </a:rPr>
              <a:t>học</a:t>
            </a:r>
            <a:r>
              <a:rPr lang="en-US" sz="1600" dirty="0">
                <a:solidFill>
                  <a:schemeClr val="tx1">
                    <a:lumMod val="65000"/>
                    <a:lumOff val="35000"/>
                  </a:schemeClr>
                </a:solidFill>
              </a:rPr>
              <a:t> </a:t>
            </a:r>
            <a:r>
              <a:rPr lang="en-US" sz="1600" dirty="0" err="1">
                <a:solidFill>
                  <a:schemeClr val="tx1">
                    <a:lumMod val="65000"/>
                    <a:lumOff val="35000"/>
                  </a:schemeClr>
                </a:solidFill>
              </a:rPr>
              <a:t>viên</a:t>
            </a:r>
            <a:r>
              <a:rPr lang="en-US" sz="1600" dirty="0">
                <a:solidFill>
                  <a:schemeClr val="tx1">
                    <a:lumMod val="65000"/>
                    <a:lumOff val="35000"/>
                  </a:schemeClr>
                </a:solidFill>
              </a:rPr>
              <a:t> </a:t>
            </a:r>
            <a:r>
              <a:rPr lang="en-US" sz="1600" dirty="0" err="1">
                <a:solidFill>
                  <a:schemeClr val="tx1">
                    <a:lumMod val="65000"/>
                    <a:lumOff val="35000"/>
                  </a:schemeClr>
                </a:solidFill>
              </a:rPr>
              <a:t>đó</a:t>
            </a:r>
            <a:endParaRPr lang="en-GB" sz="1600" dirty="0">
              <a:solidFill>
                <a:schemeClr val="tx1">
                  <a:lumMod val="65000"/>
                  <a:lumOff val="35000"/>
                </a:schemeClr>
              </a:solidFill>
            </a:endParaRPr>
          </a:p>
          <a:p>
            <a:pPr marL="180975" indent="-180975">
              <a:buFont typeface="Arial" panose="020B0604020202020204" pitchFamily="34" charset="0"/>
              <a:buChar char="•"/>
            </a:pPr>
            <a:r>
              <a:rPr lang="en-GB" sz="1600" dirty="0" err="1">
                <a:solidFill>
                  <a:schemeClr val="tx1">
                    <a:lumMod val="65000"/>
                    <a:lumOff val="35000"/>
                  </a:schemeClr>
                </a:solidFill>
              </a:rPr>
              <a:t>Đánh</a:t>
            </a:r>
            <a:r>
              <a:rPr lang="en-GB" sz="1600" dirty="0">
                <a:solidFill>
                  <a:schemeClr val="tx1">
                    <a:lumMod val="65000"/>
                    <a:lumOff val="35000"/>
                  </a:schemeClr>
                </a:solidFill>
              </a:rPr>
              <a:t> </a:t>
            </a:r>
            <a:r>
              <a:rPr lang="en-GB" sz="1600" dirty="0" err="1">
                <a:solidFill>
                  <a:schemeClr val="tx1">
                    <a:lumMod val="65000"/>
                    <a:lumOff val="35000"/>
                  </a:schemeClr>
                </a:solidFill>
              </a:rPr>
              <a:t>giá</a:t>
            </a:r>
            <a:r>
              <a:rPr lang="en-GB" sz="1600" dirty="0">
                <a:solidFill>
                  <a:schemeClr val="tx1">
                    <a:lumMod val="65000"/>
                    <a:lumOff val="35000"/>
                  </a:schemeClr>
                </a:solidFill>
              </a:rPr>
              <a:t> </a:t>
            </a:r>
            <a:r>
              <a:rPr lang="en-GB" sz="1600" dirty="0" err="1">
                <a:solidFill>
                  <a:schemeClr val="tx1">
                    <a:lumMod val="65000"/>
                    <a:lumOff val="35000"/>
                  </a:schemeClr>
                </a:solidFill>
              </a:rPr>
              <a:t>và</a:t>
            </a:r>
            <a:r>
              <a:rPr lang="en-GB" sz="1600" dirty="0">
                <a:solidFill>
                  <a:schemeClr val="tx1">
                    <a:lumMod val="65000"/>
                    <a:lumOff val="35000"/>
                  </a:schemeClr>
                </a:solidFill>
              </a:rPr>
              <a:t> </a:t>
            </a:r>
            <a:r>
              <a:rPr lang="en-GB" sz="1600" dirty="0" err="1">
                <a:solidFill>
                  <a:schemeClr val="tx1">
                    <a:lumMod val="65000"/>
                    <a:lumOff val="35000"/>
                  </a:schemeClr>
                </a:solidFill>
              </a:rPr>
              <a:t>chấm</a:t>
            </a:r>
            <a:r>
              <a:rPr lang="en-GB" sz="1600" dirty="0">
                <a:solidFill>
                  <a:schemeClr val="tx1">
                    <a:lumMod val="65000"/>
                    <a:lumOff val="35000"/>
                  </a:schemeClr>
                </a:solidFill>
              </a:rPr>
              <a:t> </a:t>
            </a:r>
            <a:r>
              <a:rPr lang="en-GB" sz="1600" dirty="0" err="1">
                <a:solidFill>
                  <a:schemeClr val="tx1">
                    <a:lumMod val="65000"/>
                    <a:lumOff val="35000"/>
                  </a:schemeClr>
                </a:solidFill>
              </a:rPr>
              <a:t>điểm</a:t>
            </a:r>
            <a:r>
              <a:rPr lang="en-GB" sz="1600" dirty="0">
                <a:solidFill>
                  <a:schemeClr val="tx1">
                    <a:lumMod val="65000"/>
                    <a:lumOff val="35000"/>
                  </a:schemeClr>
                </a:solidFill>
              </a:rPr>
              <a:t> </a:t>
            </a:r>
            <a:r>
              <a:rPr lang="en-GB" sz="1600" dirty="0" err="1">
                <a:solidFill>
                  <a:schemeClr val="tx1">
                    <a:lumMod val="65000"/>
                    <a:lumOff val="35000"/>
                  </a:schemeClr>
                </a:solidFill>
              </a:rPr>
              <a:t>học</a:t>
            </a:r>
            <a:r>
              <a:rPr lang="en-GB" sz="1600" dirty="0">
                <a:solidFill>
                  <a:schemeClr val="tx1">
                    <a:lumMod val="65000"/>
                    <a:lumOff val="35000"/>
                  </a:schemeClr>
                </a:solidFill>
              </a:rPr>
              <a:t> </a:t>
            </a:r>
            <a:r>
              <a:rPr lang="en-GB" sz="1600" dirty="0" err="1">
                <a:solidFill>
                  <a:schemeClr val="tx1">
                    <a:lumMod val="65000"/>
                    <a:lumOff val="35000"/>
                  </a:schemeClr>
                </a:solidFill>
              </a:rPr>
              <a:t>viên</a:t>
            </a:r>
            <a:endParaRPr lang="en-GB" sz="1600" dirty="0">
              <a:solidFill>
                <a:schemeClr val="tx1">
                  <a:lumMod val="65000"/>
                  <a:lumOff val="35000"/>
                </a:schemeClr>
              </a:solidFill>
            </a:endParaRPr>
          </a:p>
        </p:txBody>
      </p:sp>
      <p:grpSp>
        <p:nvGrpSpPr>
          <p:cNvPr id="5" name="Gruppieren 4"/>
          <p:cNvGrpSpPr/>
          <p:nvPr/>
        </p:nvGrpSpPr>
        <p:grpSpPr>
          <a:xfrm>
            <a:off x="3697538" y="5942378"/>
            <a:ext cx="5439089" cy="810115"/>
            <a:chOff x="4377199" y="4918916"/>
            <a:chExt cx="4481761" cy="810115"/>
          </a:xfrm>
        </p:grpSpPr>
        <p:grpSp>
          <p:nvGrpSpPr>
            <p:cNvPr id="89" name="Group 88"/>
            <p:cNvGrpSpPr/>
            <p:nvPr/>
          </p:nvGrpSpPr>
          <p:grpSpPr>
            <a:xfrm>
              <a:off x="4377199" y="4918916"/>
              <a:ext cx="4481761" cy="810115"/>
              <a:chOff x="4609765" y="4958374"/>
              <a:chExt cx="2780622" cy="379626"/>
            </a:xfrm>
          </p:grpSpPr>
          <p:sp>
            <p:nvSpPr>
              <p:cNvPr id="90" name="Right Arrow 89"/>
              <p:cNvSpPr/>
              <p:nvPr/>
            </p:nvSpPr>
            <p:spPr>
              <a:xfrm>
                <a:off x="4652583" y="4958374"/>
                <a:ext cx="2694986" cy="379626"/>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1" name="Rechteck 30"/>
              <p:cNvSpPr/>
              <p:nvPr/>
            </p:nvSpPr>
            <p:spPr>
              <a:xfrm>
                <a:off x="4609765" y="5067101"/>
                <a:ext cx="2780622" cy="158649"/>
              </a:xfrm>
              <a:prstGeom prst="rect">
                <a:avLst/>
              </a:prstGeom>
            </p:spPr>
            <p:txBody>
              <a:bodyPr wrap="square">
                <a:spAutoFit/>
              </a:bodyPr>
              <a:lstStyle/>
              <a:p>
                <a:r>
                  <a:rPr lang="en-GB" sz="1600" b="1" dirty="0">
                    <a:solidFill>
                      <a:schemeClr val="bg1"/>
                    </a:solidFill>
                  </a:rPr>
                  <a:t> </a:t>
                </a:r>
                <a:r>
                  <a:rPr lang="en-GB" sz="1600" b="1" dirty="0" err="1">
                    <a:solidFill>
                      <a:schemeClr val="bg1"/>
                    </a:solidFill>
                  </a:rPr>
                  <a:t>Kết</a:t>
                </a:r>
                <a:r>
                  <a:rPr lang="en-GB" sz="1600" b="1" dirty="0">
                    <a:solidFill>
                      <a:schemeClr val="bg1"/>
                    </a:solidFill>
                  </a:rPr>
                  <a:t> </a:t>
                </a:r>
                <a:r>
                  <a:rPr lang="en-GB" sz="1600" b="1" dirty="0" err="1">
                    <a:solidFill>
                      <a:schemeClr val="bg1"/>
                    </a:solidFill>
                  </a:rPr>
                  <a:t>thúc</a:t>
                </a:r>
                <a:r>
                  <a:rPr lang="en-GB" sz="1600" b="1" dirty="0">
                    <a:solidFill>
                      <a:schemeClr val="bg1"/>
                    </a:solidFill>
                  </a:rPr>
                  <a:t> </a:t>
                </a:r>
                <a:r>
                  <a:rPr lang="en-GB" sz="1600" b="1" dirty="0" err="1">
                    <a:solidFill>
                      <a:schemeClr val="bg1"/>
                    </a:solidFill>
                  </a:rPr>
                  <a:t>hợp</a:t>
                </a:r>
                <a:r>
                  <a:rPr lang="en-GB" sz="1600" b="1" dirty="0">
                    <a:solidFill>
                      <a:schemeClr val="bg1"/>
                    </a:solidFill>
                  </a:rPr>
                  <a:t> </a:t>
                </a:r>
                <a:r>
                  <a:rPr lang="en-GB" sz="1600" b="1" dirty="0" err="1">
                    <a:solidFill>
                      <a:schemeClr val="bg1"/>
                    </a:solidFill>
                  </a:rPr>
                  <a:t>đồng</a:t>
                </a:r>
                <a:r>
                  <a:rPr lang="en-GB" sz="1600" b="1" dirty="0">
                    <a:solidFill>
                      <a:schemeClr val="bg1"/>
                    </a:solidFill>
                  </a:rPr>
                  <a:t> </a:t>
                </a:r>
                <a:r>
                  <a:rPr lang="en-GB" sz="1600" b="1" dirty="0" err="1">
                    <a:solidFill>
                      <a:schemeClr val="bg1"/>
                    </a:solidFill>
                  </a:rPr>
                  <a:t>đào</a:t>
                </a:r>
                <a:r>
                  <a:rPr lang="en-GB" sz="1600" b="1" dirty="0">
                    <a:solidFill>
                      <a:schemeClr val="bg1"/>
                    </a:solidFill>
                  </a:rPr>
                  <a:t> </a:t>
                </a:r>
                <a:r>
                  <a:rPr lang="en-GB" sz="1600" b="1" dirty="0" err="1">
                    <a:solidFill>
                      <a:schemeClr val="bg1"/>
                    </a:solidFill>
                  </a:rPr>
                  <a:t>tạo</a:t>
                </a:r>
                <a:r>
                  <a:rPr lang="en-GB" sz="1600" b="1" dirty="0">
                    <a:solidFill>
                      <a:schemeClr val="bg1"/>
                    </a:solidFill>
                  </a:rPr>
                  <a:t>     </a:t>
                </a:r>
                <a:r>
                  <a:rPr lang="en-GB" sz="1600" b="1" dirty="0" err="1">
                    <a:solidFill>
                      <a:schemeClr val="bg1"/>
                    </a:solidFill>
                  </a:rPr>
                  <a:t>Bắt</a:t>
                </a:r>
                <a:r>
                  <a:rPr lang="en-GB" sz="1600" b="1" dirty="0">
                    <a:solidFill>
                      <a:schemeClr val="bg1"/>
                    </a:solidFill>
                  </a:rPr>
                  <a:t> </a:t>
                </a:r>
                <a:r>
                  <a:rPr lang="en-GB" sz="1600" b="1" dirty="0" err="1">
                    <a:solidFill>
                      <a:schemeClr val="bg1"/>
                    </a:solidFill>
                  </a:rPr>
                  <a:t>đầu</a:t>
                </a:r>
                <a:r>
                  <a:rPr lang="en-GB" sz="1600" b="1" dirty="0">
                    <a:solidFill>
                      <a:schemeClr val="bg1"/>
                    </a:solidFill>
                  </a:rPr>
                  <a:t> </a:t>
                </a:r>
                <a:r>
                  <a:rPr lang="en-GB" sz="1600" b="1" dirty="0" err="1">
                    <a:solidFill>
                      <a:schemeClr val="bg1"/>
                    </a:solidFill>
                  </a:rPr>
                  <a:t>sự</a:t>
                </a:r>
                <a:r>
                  <a:rPr lang="en-GB" sz="1600" b="1" dirty="0">
                    <a:solidFill>
                      <a:schemeClr val="bg1"/>
                    </a:solidFill>
                  </a:rPr>
                  <a:t> </a:t>
                </a:r>
                <a:r>
                  <a:rPr lang="en-GB" sz="1600" b="1" dirty="0" err="1">
                    <a:solidFill>
                      <a:schemeClr val="bg1"/>
                    </a:solidFill>
                  </a:rPr>
                  <a:t>nghiệp</a:t>
                </a:r>
                <a:endParaRPr lang="en-GB" sz="1600" b="1" dirty="0">
                  <a:solidFill>
                    <a:schemeClr val="bg1"/>
                  </a:solidFill>
                </a:endParaRPr>
              </a:p>
            </p:txBody>
          </p:sp>
        </p:grpSp>
        <p:cxnSp>
          <p:nvCxnSpPr>
            <p:cNvPr id="8" name="Gerade Verbindung 7"/>
            <p:cNvCxnSpPr/>
            <p:nvPr/>
          </p:nvCxnSpPr>
          <p:spPr>
            <a:xfrm>
              <a:off x="6444208" y="4918916"/>
              <a:ext cx="0" cy="810115"/>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8" name="Rechteck 17"/>
          <p:cNvSpPr/>
          <p:nvPr/>
        </p:nvSpPr>
        <p:spPr>
          <a:xfrm>
            <a:off x="395652" y="1159043"/>
            <a:ext cx="5544428" cy="400110"/>
          </a:xfrm>
          <a:prstGeom prst="rect">
            <a:avLst/>
          </a:prstGeom>
        </p:spPr>
        <p:txBody>
          <a:bodyPr wrap="square">
            <a:spAutoFit/>
          </a:bodyPr>
          <a:lstStyle/>
          <a:p>
            <a:r>
              <a:rPr lang="en-GB" sz="2000" dirty="0" err="1">
                <a:solidFill>
                  <a:schemeClr val="accent6">
                    <a:lumMod val="75000"/>
                  </a:schemeClr>
                </a:solidFill>
                <a:latin typeface="Arial Narrow" panose="020B0606020202030204" pitchFamily="34" charset="0"/>
              </a:rPr>
              <a:t>Hội</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đồng</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thi</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gồm</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đại</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diện</a:t>
            </a:r>
            <a:r>
              <a:rPr lang="en-GB" sz="2000" dirty="0">
                <a:solidFill>
                  <a:schemeClr val="accent6">
                    <a:lumMod val="75000"/>
                  </a:schemeClr>
                </a:solidFill>
                <a:latin typeface="Arial Narrow" panose="020B0606020202030204" pitchFamily="34" charset="0"/>
              </a:rPr>
              <a:t> t</a:t>
            </a:r>
            <a:r>
              <a:rPr lang="en-US" sz="2000" dirty="0">
                <a:solidFill>
                  <a:schemeClr val="accent6">
                    <a:lumMod val="75000"/>
                  </a:schemeClr>
                </a:solidFill>
                <a:latin typeface="Arial Narrow" panose="020B0606020202030204" pitchFamily="34" charset="0"/>
              </a:rPr>
              <a:t>ừ </a:t>
            </a:r>
            <a:r>
              <a:rPr lang="en-US" sz="2000" dirty="0" err="1">
                <a:solidFill>
                  <a:schemeClr val="accent6">
                    <a:lumMod val="75000"/>
                  </a:schemeClr>
                </a:solidFill>
                <a:latin typeface="Arial Narrow" panose="020B0606020202030204" pitchFamily="34" charset="0"/>
              </a:rPr>
              <a:t>nhiều</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bên</a:t>
            </a:r>
            <a:endParaRPr lang="en-GB" sz="2000" dirty="0"/>
          </a:p>
        </p:txBody>
      </p:sp>
      <p:pic>
        <p:nvPicPr>
          <p:cNvPr id="19"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6860" y="2047408"/>
            <a:ext cx="671424" cy="328082"/>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9497" y="2523961"/>
            <a:ext cx="1474231" cy="552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3448" y="2109617"/>
            <a:ext cx="1260479" cy="1333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4" name="Group 3"/>
          <p:cNvGrpSpPr/>
          <p:nvPr/>
        </p:nvGrpSpPr>
        <p:grpSpPr>
          <a:xfrm>
            <a:off x="4446212" y="1909681"/>
            <a:ext cx="3366148" cy="2773358"/>
            <a:chOff x="4446212" y="1909681"/>
            <a:chExt cx="3366148" cy="2773358"/>
          </a:xfrm>
        </p:grpSpPr>
        <p:grpSp>
          <p:nvGrpSpPr>
            <p:cNvPr id="9" name="Gruppieren 8"/>
            <p:cNvGrpSpPr/>
            <p:nvPr/>
          </p:nvGrpSpPr>
          <p:grpSpPr>
            <a:xfrm>
              <a:off x="4446212" y="1909681"/>
              <a:ext cx="3366148" cy="2773358"/>
              <a:chOff x="4446212" y="1909681"/>
              <a:chExt cx="3366148" cy="2773358"/>
            </a:xfrm>
          </p:grpSpPr>
          <p:sp>
            <p:nvSpPr>
              <p:cNvPr id="3" name="Rounded Rectangle 2"/>
              <p:cNvSpPr/>
              <p:nvPr/>
            </p:nvSpPr>
            <p:spPr>
              <a:xfrm>
                <a:off x="5076056" y="1909681"/>
                <a:ext cx="2736304" cy="2773358"/>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65812" y="2156793"/>
                <a:ext cx="671424" cy="328082"/>
              </a:xfrm>
              <a:prstGeom prst="rect">
                <a:avLst/>
              </a:prstGeom>
            </p:spPr>
          </p:pic>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524805" y="2211449"/>
                <a:ext cx="752636" cy="1072619"/>
              </a:xfrm>
              <a:prstGeom prst="rect">
                <a:avLst/>
              </a:prstGeom>
            </p:spPr>
          </p:pic>
          <p:sp>
            <p:nvSpPr>
              <p:cNvPr id="10" name="Rectangle 9"/>
              <p:cNvSpPr/>
              <p:nvPr/>
            </p:nvSpPr>
            <p:spPr>
              <a:xfrm>
                <a:off x="5076056" y="3359600"/>
                <a:ext cx="2682055" cy="1323439"/>
              </a:xfrm>
              <a:prstGeom prst="rect">
                <a:avLst/>
              </a:prstGeom>
            </p:spPr>
            <p:txBody>
              <a:bodyPr wrap="square">
                <a:spAutoFit/>
              </a:bodyPr>
              <a:lstStyle/>
              <a:p>
                <a:r>
                  <a:rPr lang="en-GB" sz="1600" b="1" dirty="0">
                    <a:solidFill>
                      <a:schemeClr val="tx1">
                        <a:lumMod val="65000"/>
                        <a:lumOff val="35000"/>
                      </a:schemeClr>
                    </a:solidFill>
                  </a:rPr>
                  <a:t>Ch</a:t>
                </a:r>
                <a:r>
                  <a:rPr lang="en-US" sz="1600" b="1" dirty="0" err="1">
                    <a:solidFill>
                      <a:schemeClr val="tx1">
                        <a:lumMod val="65000"/>
                        <a:lumOff val="35000"/>
                      </a:schemeClr>
                    </a:solidFill>
                  </a:rPr>
                  <a:t>ứng</a:t>
                </a:r>
                <a:r>
                  <a:rPr lang="en-US" sz="1600" b="1" dirty="0">
                    <a:solidFill>
                      <a:schemeClr val="tx1">
                        <a:lumMod val="65000"/>
                        <a:lumOff val="35000"/>
                      </a:schemeClr>
                    </a:solidFill>
                  </a:rPr>
                  <a:t> </a:t>
                </a:r>
                <a:r>
                  <a:rPr lang="en-US" sz="1600" b="1" dirty="0" err="1">
                    <a:solidFill>
                      <a:schemeClr val="tx1">
                        <a:lumMod val="65000"/>
                        <a:lumOff val="35000"/>
                      </a:schemeClr>
                    </a:solidFill>
                  </a:rPr>
                  <a:t>chỉ</a:t>
                </a:r>
                <a:r>
                  <a:rPr lang="en-GB" sz="1600" b="1" dirty="0">
                    <a:solidFill>
                      <a:schemeClr val="tx1">
                        <a:lumMod val="65000"/>
                        <a:lumOff val="35000"/>
                      </a:schemeClr>
                    </a:solidFill>
                  </a:rPr>
                  <a:t> </a:t>
                </a:r>
                <a:r>
                  <a:rPr lang="en-GB" sz="1600" b="1" i="1" dirty="0" err="1">
                    <a:solidFill>
                      <a:schemeClr val="tx1">
                        <a:lumMod val="65000"/>
                        <a:lumOff val="35000"/>
                      </a:schemeClr>
                    </a:solidFill>
                  </a:rPr>
                  <a:t>Đào</a:t>
                </a:r>
                <a:r>
                  <a:rPr lang="en-GB" sz="1600" b="1" i="1" dirty="0">
                    <a:solidFill>
                      <a:schemeClr val="tx1">
                        <a:lumMod val="65000"/>
                        <a:lumOff val="35000"/>
                      </a:schemeClr>
                    </a:solidFill>
                  </a:rPr>
                  <a:t> </a:t>
                </a:r>
                <a:r>
                  <a:rPr lang="en-GB" sz="1600" b="1" i="1" dirty="0" err="1">
                    <a:solidFill>
                      <a:schemeClr val="tx1">
                        <a:lumMod val="65000"/>
                        <a:lumOff val="35000"/>
                      </a:schemeClr>
                    </a:solidFill>
                  </a:rPr>
                  <a:t>tạo</a:t>
                </a:r>
                <a:r>
                  <a:rPr lang="en-GB" sz="1600" b="1" i="1" dirty="0">
                    <a:solidFill>
                      <a:schemeClr val="tx1">
                        <a:lumMod val="65000"/>
                        <a:lumOff val="35000"/>
                      </a:schemeClr>
                    </a:solidFill>
                  </a:rPr>
                  <a:t> </a:t>
                </a:r>
                <a:r>
                  <a:rPr lang="en-GB" sz="1600" b="1" i="1" dirty="0" err="1">
                    <a:solidFill>
                      <a:schemeClr val="tx1">
                        <a:lumMod val="65000"/>
                        <a:lumOff val="35000"/>
                      </a:schemeClr>
                    </a:solidFill>
                  </a:rPr>
                  <a:t>nghề</a:t>
                </a:r>
                <a:r>
                  <a:rPr lang="en-GB" sz="1600" b="1" i="1" dirty="0">
                    <a:solidFill>
                      <a:schemeClr val="tx1">
                        <a:lumMod val="65000"/>
                        <a:lumOff val="35000"/>
                      </a:schemeClr>
                    </a:solidFill>
                  </a:rPr>
                  <a:t> </a:t>
                </a:r>
                <a:r>
                  <a:rPr lang="en-GB" sz="1600" b="1" i="1" dirty="0" err="1">
                    <a:solidFill>
                      <a:schemeClr val="tx1">
                        <a:lumMod val="65000"/>
                        <a:lumOff val="35000"/>
                      </a:schemeClr>
                    </a:solidFill>
                  </a:rPr>
                  <a:t>kép</a:t>
                </a:r>
                <a:endParaRPr lang="en-GB" sz="1600" b="1" dirty="0">
                  <a:solidFill>
                    <a:schemeClr val="tx1">
                      <a:lumMod val="65000"/>
                      <a:lumOff val="35000"/>
                    </a:schemeClr>
                  </a:solidFill>
                </a:endParaRPr>
              </a:p>
              <a:p>
                <a:pPr marL="285750" indent="-285750">
                  <a:buFont typeface="Arial" panose="020B0604020202020204" pitchFamily="34" charset="0"/>
                  <a:buChar char="•"/>
                </a:pPr>
                <a:r>
                  <a:rPr lang="en-GB" sz="1600" dirty="0" err="1">
                    <a:solidFill>
                      <a:schemeClr val="tx1">
                        <a:lumMod val="65000"/>
                        <a:lumOff val="35000"/>
                      </a:schemeClr>
                    </a:solidFill>
                  </a:rPr>
                  <a:t>Được</a:t>
                </a:r>
                <a:r>
                  <a:rPr lang="en-GB" sz="1600" dirty="0">
                    <a:solidFill>
                      <a:schemeClr val="tx1">
                        <a:lumMod val="65000"/>
                        <a:lumOff val="35000"/>
                      </a:schemeClr>
                    </a:solidFill>
                  </a:rPr>
                  <a:t> </a:t>
                </a:r>
                <a:r>
                  <a:rPr lang="en-GB" sz="1600" dirty="0" err="1">
                    <a:solidFill>
                      <a:schemeClr val="tx1">
                        <a:lumMod val="65000"/>
                        <a:lumOff val="35000"/>
                      </a:schemeClr>
                    </a:solidFill>
                  </a:rPr>
                  <a:t>cấp</a:t>
                </a:r>
                <a:r>
                  <a:rPr lang="en-GB" sz="1600" dirty="0">
                    <a:solidFill>
                      <a:schemeClr val="tx1">
                        <a:lumMod val="65000"/>
                        <a:lumOff val="35000"/>
                      </a:schemeClr>
                    </a:solidFill>
                  </a:rPr>
                  <a:t> </a:t>
                </a:r>
                <a:r>
                  <a:rPr lang="en-GB" sz="1600" dirty="0" err="1">
                    <a:solidFill>
                      <a:schemeClr val="tx1">
                        <a:lumMod val="65000"/>
                        <a:lumOff val="35000"/>
                      </a:schemeClr>
                    </a:solidFill>
                  </a:rPr>
                  <a:t>bởi</a:t>
                </a:r>
                <a:r>
                  <a:rPr lang="en-GB" sz="1600" dirty="0">
                    <a:solidFill>
                      <a:schemeClr val="tx1">
                        <a:lumMod val="65000"/>
                        <a:lumOff val="35000"/>
                      </a:schemeClr>
                    </a:solidFill>
                  </a:rPr>
                  <a:t> </a:t>
                </a:r>
                <a:r>
                  <a:rPr lang="en-GB" sz="1600" dirty="0" err="1">
                    <a:solidFill>
                      <a:schemeClr val="tx1">
                        <a:lumMod val="65000"/>
                        <a:lumOff val="35000"/>
                      </a:schemeClr>
                    </a:solidFill>
                  </a:rPr>
                  <a:t>các</a:t>
                </a:r>
                <a:r>
                  <a:rPr lang="en-GB" sz="1600" dirty="0">
                    <a:solidFill>
                      <a:schemeClr val="tx1">
                        <a:lumMod val="65000"/>
                        <a:lumOff val="35000"/>
                      </a:schemeClr>
                    </a:solidFill>
                  </a:rPr>
                  <a:t> </a:t>
                </a:r>
                <a:r>
                  <a:rPr lang="en-GB" sz="1600" dirty="0" err="1">
                    <a:solidFill>
                      <a:schemeClr val="tx1">
                        <a:lumMod val="65000"/>
                        <a:lumOff val="35000"/>
                      </a:schemeClr>
                    </a:solidFill>
                  </a:rPr>
                  <a:t>phòng</a:t>
                </a:r>
                <a:r>
                  <a:rPr lang="en-GB" sz="1600" dirty="0">
                    <a:solidFill>
                      <a:schemeClr val="tx1">
                        <a:lumMod val="65000"/>
                        <a:lumOff val="35000"/>
                      </a:schemeClr>
                    </a:solidFill>
                  </a:rPr>
                  <a:t> </a:t>
                </a:r>
                <a:r>
                  <a:rPr lang="en-GB" sz="1600" dirty="0" err="1">
                    <a:solidFill>
                      <a:schemeClr val="tx1">
                        <a:lumMod val="65000"/>
                        <a:lumOff val="35000"/>
                      </a:schemeClr>
                    </a:solidFill>
                  </a:rPr>
                  <a:t>tiểu</a:t>
                </a:r>
                <a:r>
                  <a:rPr lang="en-GB" sz="1600" dirty="0">
                    <a:solidFill>
                      <a:schemeClr val="tx1">
                        <a:lumMod val="65000"/>
                        <a:lumOff val="35000"/>
                      </a:schemeClr>
                    </a:solidFill>
                  </a:rPr>
                  <a:t>, </a:t>
                </a:r>
                <a:r>
                  <a:rPr lang="en-GB" sz="1600" dirty="0" err="1">
                    <a:solidFill>
                      <a:schemeClr val="tx1">
                        <a:lumMod val="65000"/>
                        <a:lumOff val="35000"/>
                      </a:schemeClr>
                    </a:solidFill>
                  </a:rPr>
                  <a:t>thủ</a:t>
                </a:r>
                <a:r>
                  <a:rPr lang="en-GB" sz="1600" dirty="0">
                    <a:solidFill>
                      <a:schemeClr val="tx1">
                        <a:lumMod val="65000"/>
                        <a:lumOff val="35000"/>
                      </a:schemeClr>
                    </a:solidFill>
                  </a:rPr>
                  <a:t> </a:t>
                </a:r>
                <a:r>
                  <a:rPr lang="en-GB" sz="1600" dirty="0" err="1">
                    <a:solidFill>
                      <a:schemeClr val="tx1">
                        <a:lumMod val="65000"/>
                        <a:lumOff val="35000"/>
                      </a:schemeClr>
                    </a:solidFill>
                  </a:rPr>
                  <a:t>công</a:t>
                </a:r>
                <a:r>
                  <a:rPr lang="en-GB" sz="1600" dirty="0">
                    <a:solidFill>
                      <a:schemeClr val="tx1">
                        <a:lumMod val="65000"/>
                        <a:lumOff val="35000"/>
                      </a:schemeClr>
                    </a:solidFill>
                  </a:rPr>
                  <a:t> </a:t>
                </a:r>
                <a:r>
                  <a:rPr lang="en-GB" sz="1600" dirty="0" err="1">
                    <a:solidFill>
                      <a:schemeClr val="tx1">
                        <a:lumMod val="65000"/>
                        <a:lumOff val="35000"/>
                      </a:schemeClr>
                    </a:solidFill>
                  </a:rPr>
                  <a:t>nghiệp</a:t>
                </a:r>
                <a:r>
                  <a:rPr lang="en-GB" sz="1600" dirty="0">
                    <a:solidFill>
                      <a:schemeClr val="tx1">
                        <a:lumMod val="65000"/>
                        <a:lumOff val="35000"/>
                      </a:schemeClr>
                    </a:solidFill>
                  </a:rPr>
                  <a:t> </a:t>
                </a:r>
                <a:r>
                  <a:rPr lang="en-GB" sz="1600" dirty="0" err="1">
                    <a:solidFill>
                      <a:schemeClr val="tx1">
                        <a:lumMod val="65000"/>
                        <a:lumOff val="35000"/>
                      </a:schemeClr>
                    </a:solidFill>
                  </a:rPr>
                  <a:t>liên</a:t>
                </a:r>
                <a:r>
                  <a:rPr lang="en-GB" sz="1600" dirty="0">
                    <a:solidFill>
                      <a:schemeClr val="tx1">
                        <a:lumMod val="65000"/>
                        <a:lumOff val="35000"/>
                      </a:schemeClr>
                    </a:solidFill>
                  </a:rPr>
                  <a:t> </a:t>
                </a:r>
                <a:r>
                  <a:rPr lang="en-GB" sz="1600" dirty="0" err="1">
                    <a:solidFill>
                      <a:schemeClr val="tx1">
                        <a:lumMod val="65000"/>
                        <a:lumOff val="35000"/>
                      </a:schemeClr>
                    </a:solidFill>
                  </a:rPr>
                  <a:t>quan</a:t>
                </a:r>
                <a:endParaRPr lang="en-GB" sz="1600" dirty="0">
                  <a:solidFill>
                    <a:schemeClr val="tx1">
                      <a:lumMod val="65000"/>
                      <a:lumOff val="35000"/>
                    </a:schemeClr>
                  </a:solidFill>
                </a:endParaRPr>
              </a:p>
              <a:p>
                <a:pPr marL="285750" indent="-285750">
                  <a:buFont typeface="Arial" panose="020B0604020202020204" pitchFamily="34" charset="0"/>
                  <a:buChar char="•"/>
                </a:pPr>
                <a:r>
                  <a:rPr lang="en-GB" sz="1600" dirty="0" err="1">
                    <a:solidFill>
                      <a:schemeClr val="tx1">
                        <a:lumMod val="65000"/>
                        <a:lumOff val="35000"/>
                      </a:schemeClr>
                    </a:solidFill>
                  </a:rPr>
                  <a:t>Được</a:t>
                </a:r>
                <a:r>
                  <a:rPr lang="en-GB" sz="1600" dirty="0">
                    <a:solidFill>
                      <a:schemeClr val="tx1">
                        <a:lumMod val="65000"/>
                        <a:lumOff val="35000"/>
                      </a:schemeClr>
                    </a:solidFill>
                  </a:rPr>
                  <a:t> </a:t>
                </a:r>
                <a:r>
                  <a:rPr lang="en-GB" sz="1600" dirty="0" err="1">
                    <a:solidFill>
                      <a:schemeClr val="tx1">
                        <a:lumMod val="65000"/>
                        <a:lumOff val="35000"/>
                      </a:schemeClr>
                    </a:solidFill>
                  </a:rPr>
                  <a:t>Nhà</a:t>
                </a:r>
                <a:r>
                  <a:rPr lang="en-GB" sz="1600" dirty="0">
                    <a:solidFill>
                      <a:schemeClr val="tx1">
                        <a:lumMod val="65000"/>
                        <a:lumOff val="35000"/>
                      </a:schemeClr>
                    </a:solidFill>
                  </a:rPr>
                  <a:t> </a:t>
                </a:r>
                <a:r>
                  <a:rPr lang="en-GB" sz="1600" dirty="0" err="1">
                    <a:solidFill>
                      <a:schemeClr val="tx1">
                        <a:lumMod val="65000"/>
                        <a:lumOff val="35000"/>
                      </a:schemeClr>
                    </a:solidFill>
                  </a:rPr>
                  <a:t>nước</a:t>
                </a:r>
                <a:r>
                  <a:rPr lang="en-GB" sz="1600" dirty="0">
                    <a:solidFill>
                      <a:schemeClr val="tx1">
                        <a:lumMod val="65000"/>
                        <a:lumOff val="35000"/>
                      </a:schemeClr>
                    </a:solidFill>
                  </a:rPr>
                  <a:t> </a:t>
                </a:r>
                <a:r>
                  <a:rPr lang="en-GB" sz="1600" dirty="0" err="1">
                    <a:solidFill>
                      <a:schemeClr val="tx1">
                        <a:lumMod val="65000"/>
                        <a:lumOff val="35000"/>
                      </a:schemeClr>
                    </a:solidFill>
                  </a:rPr>
                  <a:t>công</a:t>
                </a:r>
                <a:r>
                  <a:rPr lang="en-GB" sz="1600" dirty="0">
                    <a:solidFill>
                      <a:schemeClr val="tx1">
                        <a:lumMod val="65000"/>
                        <a:lumOff val="35000"/>
                      </a:schemeClr>
                    </a:solidFill>
                  </a:rPr>
                  <a:t> </a:t>
                </a:r>
                <a:r>
                  <a:rPr lang="en-GB" sz="1600" dirty="0" err="1">
                    <a:solidFill>
                      <a:schemeClr val="tx1">
                        <a:lumMod val="65000"/>
                        <a:lumOff val="35000"/>
                      </a:schemeClr>
                    </a:solidFill>
                  </a:rPr>
                  <a:t>nhận</a:t>
                </a:r>
                <a:endParaRPr lang="en-GB" sz="1600" dirty="0">
                  <a:solidFill>
                    <a:schemeClr val="tx1">
                      <a:lumMod val="65000"/>
                      <a:lumOff val="35000"/>
                    </a:schemeClr>
                  </a:solidFill>
                </a:endParaRPr>
              </a:p>
            </p:txBody>
          </p:sp>
          <p:sp>
            <p:nvSpPr>
              <p:cNvPr id="6" name="Pfeil nach rechts 5"/>
              <p:cNvSpPr/>
              <p:nvPr/>
            </p:nvSpPr>
            <p:spPr>
              <a:xfrm>
                <a:off x="4446212" y="2747758"/>
                <a:ext cx="485828" cy="584019"/>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pic>
          <p:nvPicPr>
            <p:cNvPr id="1028"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27781" y="2588985"/>
              <a:ext cx="612709" cy="674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1204956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11"/>
          <p:cNvGrpSpPr/>
          <p:nvPr/>
        </p:nvGrpSpPr>
        <p:grpSpPr>
          <a:xfrm rot="6105839">
            <a:off x="72193" y="2337378"/>
            <a:ext cx="3610640" cy="3471064"/>
            <a:chOff x="2389029" y="1341841"/>
            <a:chExt cx="2789164" cy="2681346"/>
          </a:xfrm>
        </p:grpSpPr>
        <p:sp>
          <p:nvSpPr>
            <p:cNvPr id="31" name="Oval 46"/>
            <p:cNvSpPr/>
            <p:nvPr/>
          </p:nvSpPr>
          <p:spPr>
            <a:xfrm rot="20894161">
              <a:off x="2425661" y="1341841"/>
              <a:ext cx="2750953" cy="2668804"/>
            </a:xfrm>
            <a:prstGeom prst="pie">
              <a:avLst/>
            </a:prstGeom>
            <a:solidFill>
              <a:schemeClr val="accent1">
                <a:lumMod val="40000"/>
                <a:lumOff val="6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a:p>
          </p:txBody>
        </p:sp>
        <p:sp>
          <p:nvSpPr>
            <p:cNvPr id="32" name="Ellipse 58"/>
            <p:cNvSpPr/>
            <p:nvPr/>
          </p:nvSpPr>
          <p:spPr>
            <a:xfrm rot="4694161">
              <a:off x="2446219" y="1291213"/>
              <a:ext cx="2674784" cy="2789164"/>
            </a:xfrm>
            <a:prstGeom prst="pie">
              <a:avLst>
                <a:gd name="adj1" fmla="val 10792305"/>
                <a:gd name="adj2" fmla="val 16187358"/>
              </a:avLst>
            </a:prstGeom>
            <a:solidFill>
              <a:schemeClr val="accent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grpSp>
      <p:pic>
        <p:nvPicPr>
          <p:cNvPr id="79" name="Picture 7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74783" y="2751343"/>
            <a:ext cx="659333" cy="939648"/>
          </a:xfrm>
          <a:prstGeom prst="rect">
            <a:avLst/>
          </a:prstGeom>
        </p:spPr>
      </p:pic>
      <p:sp>
        <p:nvSpPr>
          <p:cNvPr id="54" name="Oval 53"/>
          <p:cNvSpPr/>
          <p:nvPr/>
        </p:nvSpPr>
        <p:spPr>
          <a:xfrm>
            <a:off x="2522051" y="5095941"/>
            <a:ext cx="4457918" cy="1562845"/>
          </a:xfrm>
          <a:prstGeom prst="ellipse">
            <a:avLst/>
          </a:prstGeom>
          <a:solidFill>
            <a:schemeClr val="accent2">
              <a:lumMod val="60000"/>
              <a:lumOff val="4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sp>
        <p:nvSpPr>
          <p:cNvPr id="47" name="Oval 46"/>
          <p:cNvSpPr/>
          <p:nvPr/>
        </p:nvSpPr>
        <p:spPr>
          <a:xfrm>
            <a:off x="2771800" y="1306605"/>
            <a:ext cx="6240359" cy="3416773"/>
          </a:xfrm>
          <a:prstGeom prst="ellipse">
            <a:avLst/>
          </a:prstGeom>
          <a:solidFill>
            <a:schemeClr val="accent1">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a:p>
        </p:txBody>
      </p:sp>
      <p:sp>
        <p:nvSpPr>
          <p:cNvPr id="2" name="Titel 1"/>
          <p:cNvSpPr>
            <a:spLocks noGrp="1"/>
          </p:cNvSpPr>
          <p:nvPr>
            <p:ph type="title"/>
          </p:nvPr>
        </p:nvSpPr>
        <p:spPr/>
        <p:txBody>
          <a:bodyPr/>
          <a:lstStyle/>
          <a:p>
            <a:pPr algn="l"/>
            <a:r>
              <a:rPr lang="en-GB" b="1" noProof="0" dirty="0">
                <a:solidFill>
                  <a:schemeClr val="accent6">
                    <a:lumMod val="75000"/>
                  </a:schemeClr>
                </a:solidFill>
                <a:latin typeface="Arial Narrow" panose="020B0606020202030204" pitchFamily="34" charset="0"/>
              </a:rPr>
              <a:t>5. </a:t>
            </a:r>
            <a:r>
              <a:rPr lang="en-GB" b="1" noProof="0" dirty="0" err="1">
                <a:solidFill>
                  <a:schemeClr val="accent6">
                    <a:lumMod val="75000"/>
                  </a:schemeClr>
                </a:solidFill>
                <a:latin typeface="Arial Narrow" panose="020B0606020202030204" pitchFamily="34" charset="0"/>
              </a:rPr>
              <a:t>Chìa</a:t>
            </a:r>
            <a:r>
              <a:rPr lang="en-GB" b="1" noProof="0" dirty="0">
                <a:solidFill>
                  <a:schemeClr val="accent6">
                    <a:lumMod val="75000"/>
                  </a:schemeClr>
                </a:solidFill>
                <a:latin typeface="Arial Narrow" panose="020B0606020202030204" pitchFamily="34" charset="0"/>
              </a:rPr>
              <a:t> </a:t>
            </a:r>
            <a:r>
              <a:rPr lang="en-GB" b="1" noProof="0" dirty="0" err="1">
                <a:solidFill>
                  <a:schemeClr val="accent6">
                    <a:lumMod val="75000"/>
                  </a:schemeClr>
                </a:solidFill>
                <a:latin typeface="Arial Narrow" panose="020B0606020202030204" pitchFamily="34" charset="0"/>
              </a:rPr>
              <a:t>khóa</a:t>
            </a:r>
            <a:r>
              <a:rPr lang="en-GB" b="1" noProof="0" dirty="0">
                <a:solidFill>
                  <a:schemeClr val="accent6">
                    <a:lumMod val="75000"/>
                  </a:schemeClr>
                </a:solidFill>
                <a:latin typeface="Arial Narrow" panose="020B0606020202030204" pitchFamily="34" charset="0"/>
              </a:rPr>
              <a:t> </a:t>
            </a:r>
            <a:r>
              <a:rPr lang="en-GB" b="1" noProof="0" dirty="0" err="1">
                <a:solidFill>
                  <a:schemeClr val="accent6">
                    <a:lumMod val="75000"/>
                  </a:schemeClr>
                </a:solidFill>
                <a:latin typeface="Arial Narrow" panose="020B0606020202030204" pitchFamily="34" charset="0"/>
              </a:rPr>
              <a:t>để</a:t>
            </a:r>
            <a:r>
              <a:rPr lang="en-GB" b="1" noProof="0" dirty="0">
                <a:solidFill>
                  <a:schemeClr val="accent6">
                    <a:lumMod val="75000"/>
                  </a:schemeClr>
                </a:solidFill>
                <a:latin typeface="Arial Narrow" panose="020B0606020202030204" pitchFamily="34" charset="0"/>
              </a:rPr>
              <a:t> </a:t>
            </a:r>
            <a:r>
              <a:rPr lang="en-GB" b="1" noProof="0" dirty="0" err="1">
                <a:solidFill>
                  <a:schemeClr val="accent6">
                    <a:lumMod val="75000"/>
                  </a:schemeClr>
                </a:solidFill>
                <a:latin typeface="Arial Narrow" panose="020B0606020202030204" pitchFamily="34" charset="0"/>
              </a:rPr>
              <a:t>thành</a:t>
            </a:r>
            <a:r>
              <a:rPr lang="en-GB" b="1" noProof="0" dirty="0">
                <a:solidFill>
                  <a:schemeClr val="accent6">
                    <a:lumMod val="75000"/>
                  </a:schemeClr>
                </a:solidFill>
                <a:latin typeface="Arial Narrow" panose="020B0606020202030204" pitchFamily="34" charset="0"/>
              </a:rPr>
              <a:t> </a:t>
            </a:r>
            <a:r>
              <a:rPr lang="en-GB" b="1" noProof="0" dirty="0" err="1">
                <a:solidFill>
                  <a:schemeClr val="accent6">
                    <a:lumMod val="75000"/>
                  </a:schemeClr>
                </a:solidFill>
                <a:latin typeface="Arial Narrow" panose="020B0606020202030204" pitchFamily="34" charset="0"/>
              </a:rPr>
              <a:t>công</a:t>
            </a:r>
            <a:r>
              <a:rPr lang="en-GB" b="1" noProof="0" dirty="0">
                <a:solidFill>
                  <a:schemeClr val="accent6">
                    <a:lumMod val="75000"/>
                  </a:schemeClr>
                </a:solidFill>
                <a:latin typeface="Arial Narrow" panose="020B0606020202030204" pitchFamily="34" charset="0"/>
              </a:rPr>
              <a:t> </a:t>
            </a:r>
            <a:r>
              <a:rPr lang="en-GB" b="1" noProof="0" dirty="0" err="1">
                <a:solidFill>
                  <a:schemeClr val="accent6">
                    <a:lumMod val="75000"/>
                  </a:schemeClr>
                </a:solidFill>
                <a:latin typeface="Arial Narrow" panose="020B0606020202030204" pitchFamily="34" charset="0"/>
              </a:rPr>
              <a:t>trong</a:t>
            </a:r>
            <a:r>
              <a:rPr lang="en-GB" b="1" noProof="0" dirty="0">
                <a:solidFill>
                  <a:schemeClr val="accent6">
                    <a:lumMod val="75000"/>
                  </a:schemeClr>
                </a:solidFill>
                <a:latin typeface="Arial Narrow" panose="020B0606020202030204" pitchFamily="34" charset="0"/>
              </a:rPr>
              <a:t> </a:t>
            </a:r>
            <a:r>
              <a:rPr lang="en-GB" b="1" noProof="0" dirty="0" err="1">
                <a:solidFill>
                  <a:schemeClr val="accent6">
                    <a:lumMod val="75000"/>
                  </a:schemeClr>
                </a:solidFill>
                <a:latin typeface="Arial Narrow" panose="020B0606020202030204" pitchFamily="34" charset="0"/>
              </a:rPr>
              <a:t>sự</a:t>
            </a:r>
            <a:r>
              <a:rPr lang="en-GB" b="1" noProof="0" dirty="0">
                <a:solidFill>
                  <a:schemeClr val="accent6">
                    <a:lumMod val="75000"/>
                  </a:schemeClr>
                </a:solidFill>
                <a:latin typeface="Arial Narrow" panose="020B0606020202030204" pitchFamily="34" charset="0"/>
              </a:rPr>
              <a:t> </a:t>
            </a:r>
            <a:r>
              <a:rPr lang="en-GB" b="1" noProof="0" dirty="0" err="1">
                <a:solidFill>
                  <a:schemeClr val="accent6">
                    <a:lumMod val="75000"/>
                  </a:schemeClr>
                </a:solidFill>
                <a:latin typeface="Arial Narrow" panose="020B0606020202030204" pitchFamily="34" charset="0"/>
              </a:rPr>
              <a:t>nghiệp</a:t>
            </a:r>
            <a:endParaRPr lang="en-GB" b="1" noProof="0" dirty="0">
              <a:solidFill>
                <a:schemeClr val="accent6">
                  <a:lumMod val="75000"/>
                </a:schemeClr>
              </a:solidFill>
              <a:latin typeface="Arial Narrow" panose="020B0606020202030204" pitchFamily="34" charset="0"/>
            </a:endParaRPr>
          </a:p>
        </p:txBody>
      </p:sp>
      <p:sp>
        <p:nvSpPr>
          <p:cNvPr id="21" name="Textfeld 15"/>
          <p:cNvSpPr txBox="1"/>
          <p:nvPr/>
        </p:nvSpPr>
        <p:spPr>
          <a:xfrm>
            <a:off x="5302009" y="1723757"/>
            <a:ext cx="2438343" cy="523220"/>
          </a:xfrm>
          <a:prstGeom prst="rect">
            <a:avLst/>
          </a:prstGeom>
          <a:noFill/>
        </p:spPr>
        <p:txBody>
          <a:bodyPr wrap="square" rtlCol="0">
            <a:spAutoFit/>
          </a:bodyPr>
          <a:lstStyle/>
          <a:p>
            <a:r>
              <a:rPr lang="en-GB" sz="1400" b="1" dirty="0" err="1">
                <a:solidFill>
                  <a:schemeClr val="bg1"/>
                </a:solidFill>
              </a:rPr>
              <a:t>Hợp</a:t>
            </a:r>
            <a:r>
              <a:rPr lang="en-GB" sz="1400" b="1" dirty="0">
                <a:solidFill>
                  <a:schemeClr val="bg1"/>
                </a:solidFill>
              </a:rPr>
              <a:t> </a:t>
            </a:r>
            <a:r>
              <a:rPr lang="en-GB" sz="1400" b="1" dirty="0" err="1">
                <a:solidFill>
                  <a:schemeClr val="bg1"/>
                </a:solidFill>
              </a:rPr>
              <a:t>đồng</a:t>
            </a:r>
            <a:r>
              <a:rPr lang="en-GB" sz="1400" b="1" dirty="0">
                <a:solidFill>
                  <a:schemeClr val="bg1"/>
                </a:solidFill>
              </a:rPr>
              <a:t> lao </a:t>
            </a:r>
            <a:r>
              <a:rPr lang="en-GB" sz="1400" b="1" dirty="0" err="1">
                <a:solidFill>
                  <a:schemeClr val="bg1"/>
                </a:solidFill>
              </a:rPr>
              <a:t>động</a:t>
            </a:r>
            <a:r>
              <a:rPr lang="en-GB" sz="1400" b="1" dirty="0">
                <a:solidFill>
                  <a:schemeClr val="bg1"/>
                </a:solidFill>
              </a:rPr>
              <a:t> </a:t>
            </a:r>
            <a:r>
              <a:rPr lang="en-GB" sz="1400" b="1" dirty="0" err="1">
                <a:solidFill>
                  <a:schemeClr val="bg1"/>
                </a:solidFill>
              </a:rPr>
              <a:t>được</a:t>
            </a:r>
            <a:r>
              <a:rPr lang="en-GB" sz="1400" b="1" dirty="0">
                <a:solidFill>
                  <a:schemeClr val="bg1"/>
                </a:solidFill>
              </a:rPr>
              <a:t> </a:t>
            </a:r>
            <a:r>
              <a:rPr lang="en-GB" sz="1400" b="1" dirty="0" err="1">
                <a:solidFill>
                  <a:schemeClr val="bg1"/>
                </a:solidFill>
              </a:rPr>
              <a:t>ký</a:t>
            </a:r>
            <a:r>
              <a:rPr lang="en-GB" sz="1400" b="1" dirty="0">
                <a:solidFill>
                  <a:schemeClr val="bg1"/>
                </a:solidFill>
              </a:rPr>
              <a:t> </a:t>
            </a:r>
            <a:r>
              <a:rPr lang="en-GB" sz="1400" b="1" dirty="0" err="1">
                <a:solidFill>
                  <a:schemeClr val="bg1"/>
                </a:solidFill>
              </a:rPr>
              <a:t>với</a:t>
            </a:r>
            <a:r>
              <a:rPr lang="en-GB" sz="1400" b="1" dirty="0">
                <a:solidFill>
                  <a:schemeClr val="bg1"/>
                </a:solidFill>
              </a:rPr>
              <a:t> </a:t>
            </a:r>
            <a:r>
              <a:rPr lang="en-GB" sz="1400" b="1" dirty="0" err="1">
                <a:solidFill>
                  <a:schemeClr val="bg1"/>
                </a:solidFill>
              </a:rPr>
              <a:t>công</a:t>
            </a:r>
            <a:r>
              <a:rPr lang="en-GB" sz="1400" b="1" dirty="0">
                <a:solidFill>
                  <a:schemeClr val="bg1"/>
                </a:solidFill>
              </a:rPr>
              <a:t> ty </a:t>
            </a:r>
            <a:r>
              <a:rPr lang="en-GB" sz="1400" b="1" dirty="0" err="1">
                <a:solidFill>
                  <a:schemeClr val="bg1"/>
                </a:solidFill>
              </a:rPr>
              <a:t>cung</a:t>
            </a:r>
            <a:r>
              <a:rPr lang="en-GB" sz="1400" b="1" dirty="0">
                <a:solidFill>
                  <a:schemeClr val="bg1"/>
                </a:solidFill>
              </a:rPr>
              <a:t> </a:t>
            </a:r>
            <a:r>
              <a:rPr lang="en-GB" sz="1400" b="1" dirty="0" err="1">
                <a:solidFill>
                  <a:schemeClr val="bg1"/>
                </a:solidFill>
              </a:rPr>
              <a:t>cấp</a:t>
            </a:r>
            <a:r>
              <a:rPr lang="en-GB" sz="1400" b="1" dirty="0">
                <a:solidFill>
                  <a:schemeClr val="bg1"/>
                </a:solidFill>
              </a:rPr>
              <a:t> </a:t>
            </a:r>
            <a:r>
              <a:rPr lang="en-GB" sz="1400" b="1" dirty="0" err="1">
                <a:solidFill>
                  <a:schemeClr val="bg1"/>
                </a:solidFill>
              </a:rPr>
              <a:t>đào</a:t>
            </a:r>
            <a:r>
              <a:rPr lang="en-GB" sz="1400" b="1" dirty="0">
                <a:solidFill>
                  <a:schemeClr val="bg1"/>
                </a:solidFill>
              </a:rPr>
              <a:t> </a:t>
            </a:r>
            <a:r>
              <a:rPr lang="en-GB" sz="1400" b="1" dirty="0" err="1">
                <a:solidFill>
                  <a:schemeClr val="bg1"/>
                </a:solidFill>
              </a:rPr>
              <a:t>tạo</a:t>
            </a:r>
            <a:endParaRPr lang="en-GB" sz="1400" b="1" dirty="0">
              <a:solidFill>
                <a:schemeClr val="bg1"/>
              </a:solidFill>
            </a:endParaRPr>
          </a:p>
        </p:txBody>
      </p:sp>
      <p:cxnSp>
        <p:nvCxnSpPr>
          <p:cNvPr id="22" name="Gerade Verbindung mit Pfeil 18"/>
          <p:cNvCxnSpPr/>
          <p:nvPr/>
        </p:nvCxnSpPr>
        <p:spPr>
          <a:xfrm flipV="1">
            <a:off x="2970229" y="2345558"/>
            <a:ext cx="1371159" cy="1751218"/>
          </a:xfrm>
          <a:prstGeom prst="straightConnector1">
            <a:avLst/>
          </a:prstGeom>
          <a:ln w="7620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Gerade Verbindung 27"/>
          <p:cNvCxnSpPr/>
          <p:nvPr/>
        </p:nvCxnSpPr>
        <p:spPr>
          <a:xfrm flipV="1">
            <a:off x="2970229" y="3754568"/>
            <a:ext cx="0" cy="576064"/>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Gerade Verbindung mit Pfeil 18"/>
          <p:cNvCxnSpPr/>
          <p:nvPr/>
        </p:nvCxnSpPr>
        <p:spPr>
          <a:xfrm flipV="1">
            <a:off x="2970229" y="3192297"/>
            <a:ext cx="1463444" cy="904479"/>
          </a:xfrm>
          <a:prstGeom prst="straightConnector1">
            <a:avLst/>
          </a:prstGeom>
          <a:ln w="5715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0" name="Textfeld 15"/>
          <p:cNvSpPr txBox="1"/>
          <p:nvPr/>
        </p:nvSpPr>
        <p:spPr>
          <a:xfrm>
            <a:off x="5687650" y="2704674"/>
            <a:ext cx="3348846" cy="523220"/>
          </a:xfrm>
          <a:prstGeom prst="rect">
            <a:avLst/>
          </a:prstGeom>
          <a:noFill/>
        </p:spPr>
        <p:txBody>
          <a:bodyPr wrap="square" rtlCol="0">
            <a:spAutoFit/>
          </a:bodyPr>
          <a:lstStyle/>
          <a:p>
            <a:r>
              <a:rPr lang="en-GB" sz="1400" b="1" dirty="0" err="1">
                <a:solidFill>
                  <a:schemeClr val="bg1"/>
                </a:solidFill>
              </a:rPr>
              <a:t>Hợp</a:t>
            </a:r>
            <a:r>
              <a:rPr lang="en-GB" sz="1400" b="1" dirty="0">
                <a:solidFill>
                  <a:schemeClr val="bg1"/>
                </a:solidFill>
              </a:rPr>
              <a:t> </a:t>
            </a:r>
            <a:r>
              <a:rPr lang="en-GB" sz="1400" b="1" dirty="0" err="1">
                <a:solidFill>
                  <a:schemeClr val="bg1"/>
                </a:solidFill>
              </a:rPr>
              <a:t>đồng</a:t>
            </a:r>
            <a:r>
              <a:rPr lang="en-GB" sz="1400" b="1" dirty="0">
                <a:solidFill>
                  <a:schemeClr val="bg1"/>
                </a:solidFill>
              </a:rPr>
              <a:t> lao </a:t>
            </a:r>
            <a:r>
              <a:rPr lang="en-GB" sz="1400" b="1" dirty="0" err="1">
                <a:solidFill>
                  <a:schemeClr val="bg1"/>
                </a:solidFill>
              </a:rPr>
              <a:t>động</a:t>
            </a:r>
            <a:r>
              <a:rPr lang="en-GB" sz="1400" b="1" dirty="0">
                <a:solidFill>
                  <a:schemeClr val="bg1"/>
                </a:solidFill>
              </a:rPr>
              <a:t> </a:t>
            </a:r>
            <a:r>
              <a:rPr lang="en-GB" sz="1400" b="1" dirty="0" err="1">
                <a:solidFill>
                  <a:schemeClr val="bg1"/>
                </a:solidFill>
              </a:rPr>
              <a:t>được</a:t>
            </a:r>
            <a:r>
              <a:rPr lang="en-GB" sz="1400" b="1" dirty="0">
                <a:solidFill>
                  <a:schemeClr val="bg1"/>
                </a:solidFill>
              </a:rPr>
              <a:t> </a:t>
            </a:r>
            <a:r>
              <a:rPr lang="en-GB" sz="1400" b="1" dirty="0" err="1">
                <a:solidFill>
                  <a:schemeClr val="bg1"/>
                </a:solidFill>
              </a:rPr>
              <a:t>ký</a:t>
            </a:r>
            <a:r>
              <a:rPr lang="en-GB" sz="1400" b="1" dirty="0">
                <a:solidFill>
                  <a:schemeClr val="bg1"/>
                </a:solidFill>
              </a:rPr>
              <a:t> </a:t>
            </a:r>
            <a:r>
              <a:rPr lang="en-GB" sz="1400" b="1" dirty="0" err="1">
                <a:solidFill>
                  <a:schemeClr val="bg1"/>
                </a:solidFill>
              </a:rPr>
              <a:t>với</a:t>
            </a:r>
            <a:r>
              <a:rPr lang="en-GB" sz="1400" b="1" dirty="0">
                <a:solidFill>
                  <a:schemeClr val="bg1"/>
                </a:solidFill>
              </a:rPr>
              <a:t> </a:t>
            </a:r>
            <a:r>
              <a:rPr lang="en-GB" sz="1400" b="1" dirty="0" err="1">
                <a:solidFill>
                  <a:schemeClr val="bg1"/>
                </a:solidFill>
              </a:rPr>
              <a:t>công</a:t>
            </a:r>
            <a:r>
              <a:rPr lang="en-GB" sz="1400" b="1" dirty="0">
                <a:solidFill>
                  <a:schemeClr val="bg1"/>
                </a:solidFill>
              </a:rPr>
              <a:t> ty </a:t>
            </a:r>
            <a:r>
              <a:rPr lang="en-GB" sz="1400" b="1" dirty="0" err="1">
                <a:solidFill>
                  <a:schemeClr val="bg1"/>
                </a:solidFill>
              </a:rPr>
              <a:t>khác</a:t>
            </a:r>
            <a:r>
              <a:rPr lang="en-GB" sz="1400" b="1" dirty="0">
                <a:solidFill>
                  <a:schemeClr val="bg1"/>
                </a:solidFill>
              </a:rPr>
              <a:t>, </a:t>
            </a:r>
            <a:r>
              <a:rPr lang="en-GB" sz="1400" b="1" dirty="0" err="1">
                <a:solidFill>
                  <a:schemeClr val="bg1"/>
                </a:solidFill>
              </a:rPr>
              <a:t>trong</a:t>
            </a:r>
            <a:r>
              <a:rPr lang="en-GB" sz="1400" b="1" dirty="0">
                <a:solidFill>
                  <a:schemeClr val="bg1"/>
                </a:solidFill>
              </a:rPr>
              <a:t> </a:t>
            </a:r>
            <a:r>
              <a:rPr lang="en-GB" sz="1400" b="1" dirty="0" err="1">
                <a:solidFill>
                  <a:schemeClr val="bg1"/>
                </a:solidFill>
              </a:rPr>
              <a:t>cùng</a:t>
            </a:r>
            <a:r>
              <a:rPr lang="en-GB" sz="1400" b="1" dirty="0">
                <a:solidFill>
                  <a:schemeClr val="bg1"/>
                </a:solidFill>
              </a:rPr>
              <a:t> </a:t>
            </a:r>
            <a:r>
              <a:rPr lang="en-GB" sz="1400" b="1" dirty="0" err="1">
                <a:solidFill>
                  <a:schemeClr val="bg1"/>
                </a:solidFill>
              </a:rPr>
              <a:t>lĩnh</a:t>
            </a:r>
            <a:r>
              <a:rPr lang="en-GB" sz="1400" b="1" dirty="0">
                <a:solidFill>
                  <a:schemeClr val="bg1"/>
                </a:solidFill>
              </a:rPr>
              <a:t> </a:t>
            </a:r>
            <a:r>
              <a:rPr lang="en-GB" sz="1400" b="1" dirty="0" err="1">
                <a:solidFill>
                  <a:schemeClr val="bg1"/>
                </a:solidFill>
              </a:rPr>
              <a:t>vực</a:t>
            </a:r>
            <a:r>
              <a:rPr lang="en-GB" sz="1400" b="1" dirty="0">
                <a:solidFill>
                  <a:schemeClr val="bg1"/>
                </a:solidFill>
              </a:rPr>
              <a:t> ở </a:t>
            </a:r>
            <a:r>
              <a:rPr lang="en-GB" sz="1400" b="1" dirty="0" err="1">
                <a:solidFill>
                  <a:schemeClr val="bg1"/>
                </a:solidFill>
              </a:rPr>
              <a:t>Đức</a:t>
            </a:r>
            <a:endParaRPr lang="en-GB" sz="1400" b="1" dirty="0">
              <a:solidFill>
                <a:schemeClr val="bg1"/>
              </a:solidFill>
            </a:endParaRPr>
          </a:p>
        </p:txBody>
      </p:sp>
      <p:cxnSp>
        <p:nvCxnSpPr>
          <p:cNvPr id="34" name="Gerade Verbindung mit Pfeil 18"/>
          <p:cNvCxnSpPr/>
          <p:nvPr/>
        </p:nvCxnSpPr>
        <p:spPr>
          <a:xfrm>
            <a:off x="2970229" y="4122139"/>
            <a:ext cx="1679468" cy="0"/>
          </a:xfrm>
          <a:prstGeom prst="straightConnector1">
            <a:avLst/>
          </a:prstGeom>
          <a:ln w="3810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36" name="Textfeld 15"/>
          <p:cNvSpPr txBox="1"/>
          <p:nvPr/>
        </p:nvSpPr>
        <p:spPr>
          <a:xfrm>
            <a:off x="3889614" y="5349981"/>
            <a:ext cx="2682576" cy="738664"/>
          </a:xfrm>
          <a:prstGeom prst="rect">
            <a:avLst/>
          </a:prstGeom>
          <a:noFill/>
        </p:spPr>
        <p:txBody>
          <a:bodyPr wrap="square" rtlCol="0">
            <a:spAutoFit/>
          </a:bodyPr>
          <a:lstStyle/>
          <a:p>
            <a:pPr marL="182563" indent="-182563">
              <a:buFont typeface="Arial" panose="020B0604020202020204" pitchFamily="34" charset="0"/>
              <a:buChar char="•"/>
            </a:pPr>
            <a:r>
              <a:rPr lang="en-GB" sz="1400" b="1" dirty="0" err="1">
                <a:solidFill>
                  <a:schemeClr val="bg1"/>
                </a:solidFill>
              </a:rPr>
              <a:t>Giáo</a:t>
            </a:r>
            <a:r>
              <a:rPr lang="en-GB" sz="1400" b="1" dirty="0">
                <a:solidFill>
                  <a:schemeClr val="bg1"/>
                </a:solidFill>
              </a:rPr>
              <a:t> </a:t>
            </a:r>
            <a:r>
              <a:rPr lang="en-GB" sz="1400" b="1" dirty="0" err="1">
                <a:solidFill>
                  <a:schemeClr val="bg1"/>
                </a:solidFill>
              </a:rPr>
              <a:t>dục</a:t>
            </a:r>
            <a:r>
              <a:rPr lang="en-GB" sz="1400" b="1" dirty="0">
                <a:solidFill>
                  <a:schemeClr val="bg1"/>
                </a:solidFill>
              </a:rPr>
              <a:t> </a:t>
            </a:r>
            <a:r>
              <a:rPr lang="en-GB" sz="1400" b="1" dirty="0" err="1">
                <a:solidFill>
                  <a:schemeClr val="bg1"/>
                </a:solidFill>
              </a:rPr>
              <a:t>đại</a:t>
            </a:r>
            <a:r>
              <a:rPr lang="en-GB" sz="1400" b="1" dirty="0">
                <a:solidFill>
                  <a:schemeClr val="bg1"/>
                </a:solidFill>
              </a:rPr>
              <a:t> </a:t>
            </a:r>
            <a:r>
              <a:rPr lang="en-GB" sz="1400" b="1" dirty="0" err="1">
                <a:solidFill>
                  <a:schemeClr val="bg1"/>
                </a:solidFill>
              </a:rPr>
              <a:t>học</a:t>
            </a:r>
            <a:r>
              <a:rPr lang="en-GB" sz="1400" b="1" dirty="0">
                <a:solidFill>
                  <a:schemeClr val="bg1"/>
                </a:solidFill>
              </a:rPr>
              <a:t> ở </a:t>
            </a:r>
            <a:r>
              <a:rPr lang="en-GB" sz="1400" b="1" dirty="0" err="1">
                <a:solidFill>
                  <a:schemeClr val="bg1"/>
                </a:solidFill>
              </a:rPr>
              <a:t>Đức</a:t>
            </a:r>
            <a:endParaRPr lang="en-GB" sz="1400" b="1" dirty="0">
              <a:solidFill>
                <a:schemeClr val="bg1"/>
              </a:solidFill>
            </a:endParaRPr>
          </a:p>
          <a:p>
            <a:pPr marL="182563" indent="-182563">
              <a:buFont typeface="Arial" panose="020B0604020202020204" pitchFamily="34" charset="0"/>
              <a:buChar char="•"/>
            </a:pPr>
            <a:r>
              <a:rPr lang="en-GB" sz="1400" b="1" dirty="0" err="1">
                <a:solidFill>
                  <a:schemeClr val="bg1"/>
                </a:solidFill>
              </a:rPr>
              <a:t>Đào</a:t>
            </a:r>
            <a:r>
              <a:rPr lang="en-GB" sz="1400" b="1" dirty="0">
                <a:solidFill>
                  <a:schemeClr val="bg1"/>
                </a:solidFill>
              </a:rPr>
              <a:t> </a:t>
            </a:r>
            <a:r>
              <a:rPr lang="en-GB" sz="1400" b="1" dirty="0" err="1">
                <a:solidFill>
                  <a:schemeClr val="bg1"/>
                </a:solidFill>
              </a:rPr>
              <a:t>tạo</a:t>
            </a:r>
            <a:r>
              <a:rPr lang="en-GB" sz="1400" b="1" dirty="0">
                <a:solidFill>
                  <a:schemeClr val="bg1"/>
                </a:solidFill>
              </a:rPr>
              <a:t> </a:t>
            </a:r>
            <a:r>
              <a:rPr lang="en-GB" sz="1400" b="1" dirty="0" err="1">
                <a:solidFill>
                  <a:schemeClr val="bg1"/>
                </a:solidFill>
              </a:rPr>
              <a:t>nghề</a:t>
            </a:r>
            <a:r>
              <a:rPr lang="en-GB" sz="1400" b="1" dirty="0">
                <a:solidFill>
                  <a:schemeClr val="bg1"/>
                </a:solidFill>
              </a:rPr>
              <a:t> </a:t>
            </a:r>
            <a:r>
              <a:rPr lang="en-GB" sz="1400" b="1" dirty="0" err="1">
                <a:solidFill>
                  <a:schemeClr val="bg1"/>
                </a:solidFill>
              </a:rPr>
              <a:t>chuyên</a:t>
            </a:r>
            <a:r>
              <a:rPr lang="en-GB" sz="1400" b="1" dirty="0">
                <a:solidFill>
                  <a:schemeClr val="bg1"/>
                </a:solidFill>
              </a:rPr>
              <a:t> </a:t>
            </a:r>
            <a:r>
              <a:rPr lang="en-GB" sz="1400" b="1" dirty="0" err="1">
                <a:solidFill>
                  <a:schemeClr val="bg1"/>
                </a:solidFill>
              </a:rPr>
              <a:t>sâu</a:t>
            </a:r>
            <a:r>
              <a:rPr lang="en-GB" sz="1400" b="1" dirty="0">
                <a:solidFill>
                  <a:schemeClr val="bg1"/>
                </a:solidFill>
              </a:rPr>
              <a:t> ở </a:t>
            </a:r>
            <a:r>
              <a:rPr lang="en-GB" sz="1400" b="1" dirty="0" err="1">
                <a:solidFill>
                  <a:schemeClr val="bg1"/>
                </a:solidFill>
              </a:rPr>
              <a:t>Đức</a:t>
            </a:r>
            <a:endParaRPr lang="en-GB" sz="1400" b="1" dirty="0">
              <a:solidFill>
                <a:schemeClr val="bg1"/>
              </a:solidFill>
            </a:endParaRPr>
          </a:p>
        </p:txBody>
      </p:sp>
      <p:cxnSp>
        <p:nvCxnSpPr>
          <p:cNvPr id="37" name="Gerade Verbindung mit Pfeil 18"/>
          <p:cNvCxnSpPr/>
          <p:nvPr/>
        </p:nvCxnSpPr>
        <p:spPr>
          <a:xfrm>
            <a:off x="2970229" y="4096776"/>
            <a:ext cx="731722" cy="1253205"/>
          </a:xfrm>
          <a:prstGeom prst="straightConnector1">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43" name="Textfeld 15"/>
          <p:cNvSpPr txBox="1"/>
          <p:nvPr/>
        </p:nvSpPr>
        <p:spPr>
          <a:xfrm>
            <a:off x="5851074" y="3673268"/>
            <a:ext cx="2569782" cy="523220"/>
          </a:xfrm>
          <a:prstGeom prst="rect">
            <a:avLst/>
          </a:prstGeom>
          <a:noFill/>
        </p:spPr>
        <p:txBody>
          <a:bodyPr wrap="square" rtlCol="0">
            <a:spAutoFit/>
          </a:bodyPr>
          <a:lstStyle/>
          <a:p>
            <a:r>
              <a:rPr lang="en-GB" sz="1400" b="1" dirty="0">
                <a:solidFill>
                  <a:schemeClr val="bg1"/>
                </a:solidFill>
              </a:rPr>
              <a:t>Lao </a:t>
            </a:r>
            <a:r>
              <a:rPr lang="en-GB" sz="1400" b="1" dirty="0" err="1">
                <a:solidFill>
                  <a:schemeClr val="bg1"/>
                </a:solidFill>
              </a:rPr>
              <a:t>động</a:t>
            </a:r>
            <a:r>
              <a:rPr lang="en-GB" sz="1400" b="1" dirty="0">
                <a:solidFill>
                  <a:schemeClr val="bg1"/>
                </a:solidFill>
              </a:rPr>
              <a:t> </a:t>
            </a:r>
            <a:r>
              <a:rPr lang="en-GB" sz="1400" b="1" dirty="0" err="1">
                <a:solidFill>
                  <a:schemeClr val="bg1"/>
                </a:solidFill>
              </a:rPr>
              <a:t>trong</a:t>
            </a:r>
            <a:r>
              <a:rPr lang="en-GB" sz="1400" b="1" dirty="0">
                <a:solidFill>
                  <a:schemeClr val="bg1"/>
                </a:solidFill>
              </a:rPr>
              <a:t> </a:t>
            </a:r>
            <a:r>
              <a:rPr lang="en-GB" sz="1400" b="1" dirty="0" err="1">
                <a:solidFill>
                  <a:schemeClr val="bg1"/>
                </a:solidFill>
              </a:rPr>
              <a:t>lĩnh</a:t>
            </a:r>
            <a:r>
              <a:rPr lang="en-GB" sz="1400" b="1" dirty="0">
                <a:solidFill>
                  <a:schemeClr val="bg1"/>
                </a:solidFill>
              </a:rPr>
              <a:t> </a:t>
            </a:r>
            <a:r>
              <a:rPr lang="en-GB" sz="1400" b="1" dirty="0" err="1">
                <a:solidFill>
                  <a:schemeClr val="bg1"/>
                </a:solidFill>
              </a:rPr>
              <a:t>vực</a:t>
            </a:r>
            <a:r>
              <a:rPr lang="en-GB" sz="1400" b="1" dirty="0">
                <a:solidFill>
                  <a:schemeClr val="bg1"/>
                </a:solidFill>
              </a:rPr>
              <a:t> </a:t>
            </a:r>
            <a:r>
              <a:rPr lang="en-GB" sz="1400" b="1" dirty="0" err="1">
                <a:solidFill>
                  <a:schemeClr val="bg1"/>
                </a:solidFill>
              </a:rPr>
              <a:t>khác</a:t>
            </a:r>
            <a:r>
              <a:rPr lang="en-GB" sz="1400" b="1" dirty="0">
                <a:solidFill>
                  <a:schemeClr val="bg1"/>
                </a:solidFill>
              </a:rPr>
              <a:t> ở </a:t>
            </a:r>
            <a:r>
              <a:rPr lang="en-GB" sz="1400" b="1" dirty="0" err="1">
                <a:solidFill>
                  <a:schemeClr val="bg1"/>
                </a:solidFill>
              </a:rPr>
              <a:t>Đức</a:t>
            </a:r>
            <a:endParaRPr lang="en-GB" sz="1400" b="1" dirty="0">
              <a:solidFill>
                <a:schemeClr val="bg1"/>
              </a:solidFill>
            </a:endParaRPr>
          </a:p>
        </p:txBody>
      </p:sp>
      <p:sp>
        <p:nvSpPr>
          <p:cNvPr id="48" name="TextBox 47"/>
          <p:cNvSpPr txBox="1"/>
          <p:nvPr/>
        </p:nvSpPr>
        <p:spPr>
          <a:xfrm>
            <a:off x="5760000" y="923519"/>
            <a:ext cx="2160240" cy="369332"/>
          </a:xfrm>
          <a:prstGeom prst="rect">
            <a:avLst/>
          </a:prstGeom>
          <a:noFill/>
        </p:spPr>
        <p:txBody>
          <a:bodyPr wrap="square" rtlCol="0">
            <a:spAutoFit/>
          </a:bodyPr>
          <a:lstStyle/>
          <a:p>
            <a:r>
              <a:rPr lang="de-DE" b="1" dirty="0">
                <a:solidFill>
                  <a:schemeClr val="tx2">
                    <a:lumMod val="75000"/>
                  </a:schemeClr>
                </a:solidFill>
              </a:rPr>
              <a:t>Thị trường lao động</a:t>
            </a:r>
          </a:p>
        </p:txBody>
      </p:sp>
      <p:sp>
        <p:nvSpPr>
          <p:cNvPr id="55" name="TextBox 54"/>
          <p:cNvSpPr txBox="1"/>
          <p:nvPr/>
        </p:nvSpPr>
        <p:spPr>
          <a:xfrm>
            <a:off x="3889614" y="4766840"/>
            <a:ext cx="4210778" cy="369332"/>
          </a:xfrm>
          <a:prstGeom prst="rect">
            <a:avLst/>
          </a:prstGeom>
          <a:noFill/>
        </p:spPr>
        <p:txBody>
          <a:bodyPr wrap="square" rtlCol="0">
            <a:spAutoFit/>
          </a:bodyPr>
          <a:lstStyle/>
          <a:p>
            <a:r>
              <a:rPr lang="de-DE" b="1" dirty="0">
                <a:solidFill>
                  <a:schemeClr val="accent2">
                    <a:lumMod val="75000"/>
                  </a:schemeClr>
                </a:solidFill>
              </a:rPr>
              <a:t>C</a:t>
            </a:r>
            <a:r>
              <a:rPr lang="vi-VN" b="1" dirty="0">
                <a:solidFill>
                  <a:schemeClr val="accent2">
                    <a:lumMod val="75000"/>
                  </a:schemeClr>
                </a:solidFill>
              </a:rPr>
              <a:t>ơ</a:t>
            </a:r>
            <a:r>
              <a:rPr lang="en-US" b="1" dirty="0">
                <a:solidFill>
                  <a:schemeClr val="accent2">
                    <a:lumMod val="75000"/>
                  </a:schemeClr>
                </a:solidFill>
              </a:rPr>
              <a:t> </a:t>
            </a:r>
            <a:r>
              <a:rPr lang="en-US" b="1" dirty="0" err="1">
                <a:solidFill>
                  <a:schemeClr val="accent2">
                    <a:lumMod val="75000"/>
                  </a:schemeClr>
                </a:solidFill>
              </a:rPr>
              <a:t>hội</a:t>
            </a:r>
            <a:r>
              <a:rPr lang="en-US" b="1" dirty="0">
                <a:solidFill>
                  <a:schemeClr val="accent2">
                    <a:lumMod val="75000"/>
                  </a:schemeClr>
                </a:solidFill>
              </a:rPr>
              <a:t> </a:t>
            </a:r>
            <a:r>
              <a:rPr lang="de-DE" b="1" dirty="0">
                <a:solidFill>
                  <a:schemeClr val="accent2">
                    <a:lumMod val="75000"/>
                  </a:schemeClr>
                </a:solidFill>
              </a:rPr>
              <a:t>giáo dục cao h</a:t>
            </a:r>
            <a:r>
              <a:rPr lang="vi-VN" b="1" dirty="0">
                <a:solidFill>
                  <a:schemeClr val="accent2">
                    <a:lumMod val="75000"/>
                  </a:schemeClr>
                </a:solidFill>
              </a:rPr>
              <a:t>ơ</a:t>
            </a:r>
            <a:r>
              <a:rPr lang="en-US" b="1" dirty="0">
                <a:solidFill>
                  <a:schemeClr val="accent2">
                    <a:lumMod val="75000"/>
                  </a:schemeClr>
                </a:solidFill>
              </a:rPr>
              <a:t>n</a:t>
            </a:r>
            <a:endParaRPr lang="de-DE" b="1" dirty="0">
              <a:solidFill>
                <a:schemeClr val="accent2">
                  <a:lumMod val="75000"/>
                </a:schemeClr>
              </a:solidFill>
            </a:endParaRP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64374" y="3826571"/>
            <a:ext cx="1008006" cy="490946"/>
          </a:xfrm>
          <a:prstGeom prst="rect">
            <a:avLst/>
          </a:prstGeom>
        </p:spPr>
      </p:pic>
      <p:pic>
        <p:nvPicPr>
          <p:cNvPr id="24" name="Picture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5604" y="3192297"/>
            <a:ext cx="474872" cy="1244074"/>
          </a:xfrm>
          <a:prstGeom prst="rect">
            <a:avLst/>
          </a:prstGeom>
        </p:spPr>
      </p:pic>
      <p:pic>
        <p:nvPicPr>
          <p:cNvPr id="25" name="Picture 2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1177772" y="3329055"/>
            <a:ext cx="510910" cy="1239132"/>
          </a:xfrm>
          <a:prstGeom prst="rect">
            <a:avLst/>
          </a:prstGeom>
        </p:spPr>
      </p:pic>
      <p:pic>
        <p:nvPicPr>
          <p:cNvPr id="26" name="Picture 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487449" y="1720084"/>
            <a:ext cx="814560" cy="826488"/>
          </a:xfrm>
          <a:prstGeom prst="rect">
            <a:avLst/>
          </a:prstGeom>
        </p:spPr>
      </p:pic>
      <p:pic>
        <p:nvPicPr>
          <p:cNvPr id="27" name="Picture 2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4751010" y="2707925"/>
            <a:ext cx="814560" cy="826488"/>
          </a:xfrm>
          <a:prstGeom prst="rect">
            <a:avLst/>
          </a:prstGeom>
        </p:spPr>
      </p:pic>
      <p:pic>
        <p:nvPicPr>
          <p:cNvPr id="28" name="Picture 2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4894729" y="3658800"/>
            <a:ext cx="814560" cy="826488"/>
          </a:xfrm>
          <a:prstGeom prst="rect">
            <a:avLst/>
          </a:prstGeom>
        </p:spPr>
      </p:pic>
      <p:pic>
        <p:nvPicPr>
          <p:cNvPr id="29" name="Picture 2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255071" y="5349981"/>
            <a:ext cx="706355" cy="1054768"/>
          </a:xfrm>
          <a:prstGeom prst="rect">
            <a:avLst/>
          </a:prstGeom>
        </p:spPr>
      </p:pic>
      <p:sp>
        <p:nvSpPr>
          <p:cNvPr id="42" name="TextBox 47"/>
          <p:cNvSpPr txBox="1"/>
          <p:nvPr/>
        </p:nvSpPr>
        <p:spPr>
          <a:xfrm>
            <a:off x="456327" y="1806435"/>
            <a:ext cx="2642048" cy="369332"/>
          </a:xfrm>
          <a:prstGeom prst="rect">
            <a:avLst/>
          </a:prstGeom>
          <a:noFill/>
        </p:spPr>
        <p:txBody>
          <a:bodyPr wrap="square" rtlCol="0">
            <a:spAutoFit/>
          </a:bodyPr>
          <a:lstStyle/>
          <a:p>
            <a:r>
              <a:rPr lang="de-DE" b="1" i="1" dirty="0">
                <a:solidFill>
                  <a:schemeClr val="tx1">
                    <a:lumMod val="65000"/>
                    <a:lumOff val="35000"/>
                  </a:schemeClr>
                </a:solidFill>
              </a:rPr>
              <a:t>Đào tạo nghề kép</a:t>
            </a:r>
          </a:p>
        </p:txBody>
      </p:sp>
      <p:sp>
        <p:nvSpPr>
          <p:cNvPr id="44" name="Rechteck 43"/>
          <p:cNvSpPr/>
          <p:nvPr/>
        </p:nvSpPr>
        <p:spPr>
          <a:xfrm>
            <a:off x="395652" y="1159043"/>
            <a:ext cx="5544428" cy="400110"/>
          </a:xfrm>
          <a:prstGeom prst="rect">
            <a:avLst/>
          </a:prstGeom>
        </p:spPr>
        <p:txBody>
          <a:bodyPr wrap="square">
            <a:spAutoFit/>
          </a:bodyPr>
          <a:lstStyle/>
          <a:p>
            <a:r>
              <a:rPr lang="en-GB" sz="2000" i="1" dirty="0" err="1">
                <a:solidFill>
                  <a:schemeClr val="accent6">
                    <a:lumMod val="75000"/>
                  </a:schemeClr>
                </a:solidFill>
                <a:latin typeface="Arial Narrow" panose="020B0606020202030204" pitchFamily="34" charset="0"/>
              </a:rPr>
              <a:t>Đào</a:t>
            </a:r>
            <a:r>
              <a:rPr lang="en-GB" sz="2000" i="1" dirty="0">
                <a:solidFill>
                  <a:schemeClr val="accent6">
                    <a:lumMod val="75000"/>
                  </a:schemeClr>
                </a:solidFill>
                <a:latin typeface="Arial Narrow" panose="020B0606020202030204" pitchFamily="34" charset="0"/>
              </a:rPr>
              <a:t> </a:t>
            </a:r>
            <a:r>
              <a:rPr lang="en-GB" sz="2000" i="1" dirty="0" err="1">
                <a:solidFill>
                  <a:schemeClr val="accent6">
                    <a:lumMod val="75000"/>
                  </a:schemeClr>
                </a:solidFill>
                <a:latin typeface="Arial Narrow" panose="020B0606020202030204" pitchFamily="34" charset="0"/>
              </a:rPr>
              <a:t>tạo</a:t>
            </a:r>
            <a:r>
              <a:rPr lang="en-GB" sz="2000" i="1" dirty="0">
                <a:solidFill>
                  <a:schemeClr val="accent6">
                    <a:lumMod val="75000"/>
                  </a:schemeClr>
                </a:solidFill>
                <a:latin typeface="Arial Narrow" panose="020B0606020202030204" pitchFamily="34" charset="0"/>
              </a:rPr>
              <a:t> </a:t>
            </a:r>
            <a:r>
              <a:rPr lang="en-GB" sz="2000" i="1" dirty="0" err="1">
                <a:solidFill>
                  <a:schemeClr val="accent6">
                    <a:lumMod val="75000"/>
                  </a:schemeClr>
                </a:solidFill>
                <a:latin typeface="Arial Narrow" panose="020B0606020202030204" pitchFamily="34" charset="0"/>
              </a:rPr>
              <a:t>nghề</a:t>
            </a:r>
            <a:r>
              <a:rPr lang="en-GB" sz="2000" i="1" dirty="0">
                <a:solidFill>
                  <a:schemeClr val="accent6">
                    <a:lumMod val="75000"/>
                  </a:schemeClr>
                </a:solidFill>
                <a:latin typeface="Arial Narrow" panose="020B0606020202030204" pitchFamily="34" charset="0"/>
              </a:rPr>
              <a:t> </a:t>
            </a:r>
            <a:r>
              <a:rPr lang="en-GB" sz="2000" i="1" dirty="0" err="1">
                <a:solidFill>
                  <a:schemeClr val="accent6">
                    <a:lumMod val="75000"/>
                  </a:schemeClr>
                </a:solidFill>
                <a:latin typeface="Arial Narrow" panose="020B0606020202030204" pitchFamily="34" charset="0"/>
              </a:rPr>
              <a:t>kép</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chìa</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khóa</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dẫn</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nhiều</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cơ</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hội</a:t>
            </a:r>
            <a:endParaRPr lang="en-GB" sz="2000" dirty="0"/>
          </a:p>
        </p:txBody>
      </p:sp>
    </p:spTree>
    <p:extLst>
      <p:ext uri="{BB962C8B-B14F-4D97-AF65-F5344CB8AC3E}">
        <p14:creationId xmlns:p14="http://schemas.microsoft.com/office/powerpoint/2010/main" val="3256635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0" grpId="0"/>
      <p:bldP spid="36" grpId="0"/>
      <p:bldP spid="4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692" y="745502"/>
            <a:ext cx="6264508" cy="436910"/>
          </a:xfrm>
        </p:spPr>
        <p:txBody>
          <a:bodyPr/>
          <a:lstStyle/>
          <a:p>
            <a:r>
              <a:rPr lang="en-GB" dirty="0">
                <a:solidFill>
                  <a:schemeClr val="accent6">
                    <a:lumMod val="75000"/>
                  </a:schemeClr>
                </a:solidFill>
                <a:latin typeface="Arial Narrow" panose="020B0606020202030204" pitchFamily="34" charset="0"/>
              </a:rPr>
              <a:t>6. </a:t>
            </a:r>
            <a:r>
              <a:rPr lang="en-GB" dirty="0" err="1">
                <a:solidFill>
                  <a:schemeClr val="accent6">
                    <a:lumMod val="75000"/>
                  </a:schemeClr>
                </a:solidFill>
                <a:latin typeface="Arial Narrow" panose="020B0606020202030204" pitchFamily="34" charset="0"/>
              </a:rPr>
              <a:t>Các</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bên</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liên</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quan</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giám</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sát</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và</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hỗ</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trợ</a:t>
            </a:r>
            <a:r>
              <a:rPr lang="en-GB" dirty="0">
                <a:solidFill>
                  <a:schemeClr val="accent6">
                    <a:lumMod val="75000"/>
                  </a:schemeClr>
                </a:solidFill>
                <a:latin typeface="Arial Narrow" panose="020B0606020202030204" pitchFamily="34" charset="0"/>
              </a:rPr>
              <a:t/>
            </a:r>
            <a:br>
              <a:rPr lang="en-GB" dirty="0">
                <a:solidFill>
                  <a:schemeClr val="accent6">
                    <a:lumMod val="75000"/>
                  </a:schemeClr>
                </a:solidFill>
                <a:latin typeface="Arial Narrow" panose="020B0606020202030204" pitchFamily="34" charset="0"/>
              </a:rPr>
            </a:br>
            <a:endParaRPr lang="en-GB" noProof="0" dirty="0">
              <a:latin typeface="Arial Narrow" panose="020B0606020202030204" pitchFamily="34" charset="0"/>
            </a:endParaRPr>
          </a:p>
        </p:txBody>
      </p:sp>
      <mc:AlternateContent xmlns:mc="http://schemas.openxmlformats.org/markup-compatibility/2006" xmlns:p14="http://schemas.microsoft.com/office/powerpoint/2010/main">
        <mc:Choice Requires="p14">
          <p:contentPart p14:bwMode="auto" r:id="rId3">
            <p14:nvContentPartPr>
              <p14:cNvPr id="2354" name="Ink 2353"/>
              <p14:cNvContentPartPr/>
              <p14:nvPr/>
            </p14:nvContentPartPr>
            <p14:xfrm>
              <a:off x="1190233" y="2673042"/>
              <a:ext cx="2394450" cy="298710"/>
            </p14:xfrm>
          </p:contentPart>
        </mc:Choice>
        <mc:Fallback xmlns="">
          <p:pic>
            <p:nvPicPr>
              <p:cNvPr id="2354" name="Ink 2353"/>
              <p:cNvPicPr/>
              <p:nvPr/>
            </p:nvPicPr>
            <p:blipFill>
              <a:blip r:embed="rId5"/>
              <a:stretch>
                <a:fillRect/>
              </a:stretch>
            </p:blipFill>
            <p:spPr>
              <a:xfrm>
                <a:off x="1186993" y="2669803"/>
                <a:ext cx="2402370" cy="305188"/>
              </a:xfrm>
              <a:prstGeom prst="rect">
                <a:avLst/>
              </a:prstGeom>
            </p:spPr>
          </p:pic>
        </mc:Fallback>
      </mc:AlternateContent>
      <p:grpSp>
        <p:nvGrpSpPr>
          <p:cNvPr id="6" name="Gruppieren 5"/>
          <p:cNvGrpSpPr/>
          <p:nvPr/>
        </p:nvGrpSpPr>
        <p:grpSpPr>
          <a:xfrm>
            <a:off x="124834" y="2014209"/>
            <a:ext cx="3067913" cy="4715114"/>
            <a:chOff x="-43643" y="1897911"/>
            <a:chExt cx="2959459" cy="4396582"/>
          </a:xfrm>
        </p:grpSpPr>
        <p:sp>
          <p:nvSpPr>
            <p:cNvPr id="35" name="Rounded Rectangle 34"/>
            <p:cNvSpPr/>
            <p:nvPr/>
          </p:nvSpPr>
          <p:spPr>
            <a:xfrm>
              <a:off x="-43643" y="1897911"/>
              <a:ext cx="2736303" cy="4396582"/>
            </a:xfrm>
            <a:prstGeom prst="roundRect">
              <a:avLst>
                <a:gd name="adj" fmla="val 9053"/>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 name="Rectangle 2"/>
            <p:cNvSpPr/>
            <p:nvPr/>
          </p:nvSpPr>
          <p:spPr>
            <a:xfrm>
              <a:off x="9102" y="1957588"/>
              <a:ext cx="2736303" cy="3902990"/>
            </a:xfrm>
            <a:prstGeom prst="rect">
              <a:avLst/>
            </a:prstGeom>
          </p:spPr>
          <p:txBody>
            <a:bodyPr wrap="square">
              <a:spAutoFit/>
            </a:bodyPr>
            <a:lstStyle/>
            <a:p>
              <a:pPr marL="173038" lvl="1" indent="-173038"/>
              <a:r>
                <a:rPr lang="en-GB" sz="1600" b="1" dirty="0" err="1">
                  <a:solidFill>
                    <a:schemeClr val="tx1">
                      <a:lumMod val="65000"/>
                      <a:lumOff val="35000"/>
                    </a:schemeClr>
                  </a:solidFill>
                </a:rPr>
                <a:t>Các</a:t>
              </a:r>
              <a:r>
                <a:rPr lang="en-GB" sz="1600" b="1" dirty="0">
                  <a:solidFill>
                    <a:schemeClr val="tx1">
                      <a:lumMod val="65000"/>
                      <a:lumOff val="35000"/>
                    </a:schemeClr>
                  </a:solidFill>
                </a:rPr>
                <a:t> </a:t>
              </a:r>
              <a:r>
                <a:rPr lang="en-GB" sz="1600" b="1" dirty="0" err="1">
                  <a:solidFill>
                    <a:schemeClr val="tx1">
                      <a:lumMod val="65000"/>
                      <a:lumOff val="35000"/>
                    </a:schemeClr>
                  </a:solidFill>
                </a:rPr>
                <a:t>phòng</a:t>
              </a:r>
              <a:r>
                <a:rPr lang="en-GB" sz="1600" b="1" dirty="0">
                  <a:solidFill>
                    <a:schemeClr val="tx1">
                      <a:lumMod val="65000"/>
                      <a:lumOff val="35000"/>
                    </a:schemeClr>
                  </a:solidFill>
                </a:rPr>
                <a:t> </a:t>
              </a:r>
              <a:r>
                <a:rPr lang="en-GB" sz="1600" b="1" dirty="0" err="1">
                  <a:solidFill>
                    <a:schemeClr val="tx1">
                      <a:lumMod val="65000"/>
                      <a:lumOff val="35000"/>
                    </a:schemeClr>
                  </a:solidFill>
                </a:rPr>
                <a:t>tiểu</a:t>
              </a:r>
              <a:r>
                <a:rPr lang="en-GB" sz="1600" b="1" dirty="0">
                  <a:solidFill>
                    <a:schemeClr val="tx1">
                      <a:lumMod val="65000"/>
                      <a:lumOff val="35000"/>
                    </a:schemeClr>
                  </a:solidFill>
                </a:rPr>
                <a:t>, </a:t>
              </a:r>
              <a:r>
                <a:rPr lang="en-GB" sz="1600" b="1" dirty="0" err="1">
                  <a:solidFill>
                    <a:schemeClr val="tx1">
                      <a:lumMod val="65000"/>
                      <a:lumOff val="35000"/>
                    </a:schemeClr>
                  </a:solidFill>
                </a:rPr>
                <a:t>thủ</a:t>
              </a:r>
              <a:r>
                <a:rPr lang="en-GB" sz="1600" b="1" dirty="0">
                  <a:solidFill>
                    <a:schemeClr val="tx1">
                      <a:lumMod val="65000"/>
                      <a:lumOff val="35000"/>
                    </a:schemeClr>
                  </a:solidFill>
                </a:rPr>
                <a:t> </a:t>
              </a:r>
              <a:r>
                <a:rPr lang="en-GB" sz="1600" b="1" dirty="0" err="1">
                  <a:solidFill>
                    <a:schemeClr val="tx1">
                      <a:lumMod val="65000"/>
                      <a:lumOff val="35000"/>
                    </a:schemeClr>
                  </a:solidFill>
                </a:rPr>
                <a:t>công</a:t>
              </a:r>
              <a:r>
                <a:rPr lang="en-GB" sz="1600" b="1" dirty="0">
                  <a:solidFill>
                    <a:schemeClr val="tx1">
                      <a:lumMod val="65000"/>
                      <a:lumOff val="35000"/>
                    </a:schemeClr>
                  </a:solidFill>
                </a:rPr>
                <a:t> </a:t>
              </a:r>
              <a:r>
                <a:rPr lang="en-GB" sz="1600" b="1" dirty="0" err="1">
                  <a:solidFill>
                    <a:schemeClr val="tx1">
                      <a:lumMod val="65000"/>
                      <a:lumOff val="35000"/>
                    </a:schemeClr>
                  </a:solidFill>
                </a:rPr>
                <a:t>nghiệp</a:t>
              </a:r>
              <a:endParaRPr lang="en-GB" sz="1400" b="1" dirty="0">
                <a:solidFill>
                  <a:schemeClr val="tx1">
                    <a:lumMod val="65000"/>
                    <a:lumOff val="35000"/>
                  </a:schemeClr>
                </a:solidFill>
              </a:endParaRPr>
            </a:p>
            <a:p>
              <a:pPr marL="173038" lvl="1" indent="-173038">
                <a:buFont typeface="Arial" panose="020B0604020202020204" pitchFamily="34" charset="0"/>
                <a:buChar char="•"/>
              </a:pPr>
              <a:r>
                <a:rPr lang="en-GB" sz="1300" dirty="0">
                  <a:solidFill>
                    <a:schemeClr val="tx1">
                      <a:lumMod val="65000"/>
                      <a:lumOff val="35000"/>
                    </a:schemeClr>
                  </a:solidFill>
                </a:rPr>
                <a:t>T</a:t>
              </a:r>
              <a:r>
                <a:rPr lang="vi-VN" sz="1300" dirty="0">
                  <a:solidFill>
                    <a:schemeClr val="tx1">
                      <a:lumMod val="65000"/>
                      <a:lumOff val="35000"/>
                    </a:schemeClr>
                  </a:solidFill>
                </a:rPr>
                <a:t>ư</a:t>
              </a:r>
              <a:r>
                <a:rPr lang="en-US" sz="1300" dirty="0">
                  <a:solidFill>
                    <a:schemeClr val="tx1">
                      <a:lumMod val="65000"/>
                      <a:lumOff val="35000"/>
                    </a:schemeClr>
                  </a:solidFill>
                </a:rPr>
                <a:t> </a:t>
              </a:r>
              <a:r>
                <a:rPr lang="en-US" sz="1300" dirty="0" err="1">
                  <a:solidFill>
                    <a:schemeClr val="tx1">
                      <a:lumMod val="65000"/>
                      <a:lumOff val="35000"/>
                    </a:schemeClr>
                  </a:solidFill>
                </a:rPr>
                <a:t>vấn</a:t>
              </a:r>
              <a:r>
                <a:rPr lang="en-GB" sz="1300" dirty="0">
                  <a:solidFill>
                    <a:schemeClr val="tx1">
                      <a:lumMod val="65000"/>
                      <a:lumOff val="35000"/>
                    </a:schemeClr>
                  </a:solidFill>
                </a:rPr>
                <a:t> </a:t>
              </a:r>
              <a:r>
                <a:rPr lang="en-GB" sz="1300" dirty="0" err="1">
                  <a:solidFill>
                    <a:schemeClr val="tx1">
                      <a:lumMod val="65000"/>
                      <a:lumOff val="35000"/>
                    </a:schemeClr>
                  </a:solidFill>
                </a:rPr>
                <a:t>cho</a:t>
              </a:r>
              <a:r>
                <a:rPr lang="en-GB" sz="1300" dirty="0">
                  <a:solidFill>
                    <a:schemeClr val="tx1">
                      <a:lumMod val="65000"/>
                      <a:lumOff val="35000"/>
                    </a:schemeClr>
                  </a:solidFill>
                </a:rPr>
                <a:t> </a:t>
              </a:r>
              <a:r>
                <a:rPr lang="en-GB" sz="1300" dirty="0" err="1">
                  <a:solidFill>
                    <a:schemeClr val="tx1">
                      <a:lumMod val="65000"/>
                      <a:lumOff val="35000"/>
                    </a:schemeClr>
                  </a:solidFill>
                </a:rPr>
                <a:t>doanh</a:t>
              </a:r>
              <a:r>
                <a:rPr lang="en-GB" sz="1300" dirty="0">
                  <a:solidFill>
                    <a:schemeClr val="tx1">
                      <a:lumMod val="65000"/>
                      <a:lumOff val="35000"/>
                    </a:schemeClr>
                  </a:solidFill>
                </a:rPr>
                <a:t> </a:t>
              </a:r>
              <a:r>
                <a:rPr lang="en-GB" sz="1300" dirty="0" err="1">
                  <a:solidFill>
                    <a:schemeClr val="tx1">
                      <a:lumMod val="65000"/>
                      <a:lumOff val="35000"/>
                    </a:schemeClr>
                  </a:solidFill>
                </a:rPr>
                <a:t>nghiệp</a:t>
              </a:r>
              <a:r>
                <a:rPr lang="en-GB" sz="1300" dirty="0">
                  <a:solidFill>
                    <a:schemeClr val="tx1">
                      <a:lumMod val="65000"/>
                      <a:lumOff val="35000"/>
                    </a:schemeClr>
                  </a:solidFill>
                </a:rPr>
                <a:t> </a:t>
              </a:r>
              <a:r>
                <a:rPr lang="en-GB" sz="1300" dirty="0" err="1">
                  <a:solidFill>
                    <a:schemeClr val="tx1">
                      <a:lumMod val="65000"/>
                      <a:lumOff val="35000"/>
                    </a:schemeClr>
                  </a:solidFill>
                </a:rPr>
                <a:t>về</a:t>
              </a:r>
              <a:r>
                <a:rPr lang="en-GB" sz="1300" dirty="0">
                  <a:solidFill>
                    <a:schemeClr val="tx1">
                      <a:lumMod val="65000"/>
                      <a:lumOff val="35000"/>
                    </a:schemeClr>
                  </a:solidFill>
                </a:rPr>
                <a:t> </a:t>
              </a:r>
              <a:r>
                <a:rPr lang="en-GB" sz="1300" dirty="0" err="1">
                  <a:solidFill>
                    <a:schemeClr val="tx1">
                      <a:lumMod val="65000"/>
                      <a:lumOff val="35000"/>
                    </a:schemeClr>
                  </a:solidFill>
                </a:rPr>
                <a:t>Đào</a:t>
              </a:r>
              <a:r>
                <a:rPr lang="en-GB" sz="1300" dirty="0">
                  <a:solidFill>
                    <a:schemeClr val="tx1">
                      <a:lumMod val="65000"/>
                      <a:lumOff val="35000"/>
                    </a:schemeClr>
                  </a:solidFill>
                </a:rPr>
                <a:t> </a:t>
              </a:r>
              <a:r>
                <a:rPr lang="en-GB" sz="1300" dirty="0" err="1">
                  <a:solidFill>
                    <a:schemeClr val="tx1">
                      <a:lumMod val="65000"/>
                      <a:lumOff val="35000"/>
                    </a:schemeClr>
                  </a:solidFill>
                </a:rPr>
                <a:t>tạo</a:t>
              </a:r>
              <a:r>
                <a:rPr lang="en-GB" sz="1300" dirty="0">
                  <a:solidFill>
                    <a:schemeClr val="tx1">
                      <a:lumMod val="65000"/>
                      <a:lumOff val="35000"/>
                    </a:schemeClr>
                  </a:solidFill>
                </a:rPr>
                <a:t> </a:t>
              </a:r>
              <a:r>
                <a:rPr lang="en-GB" sz="1300" dirty="0" err="1">
                  <a:solidFill>
                    <a:schemeClr val="tx1">
                      <a:lumMod val="65000"/>
                      <a:lumOff val="35000"/>
                    </a:schemeClr>
                  </a:solidFill>
                </a:rPr>
                <a:t>nghề</a:t>
              </a:r>
              <a:endParaRPr lang="en-GB" sz="1300" dirty="0">
                <a:solidFill>
                  <a:schemeClr val="tx1">
                    <a:lumMod val="65000"/>
                    <a:lumOff val="35000"/>
                  </a:schemeClr>
                </a:solidFill>
              </a:endParaRPr>
            </a:p>
            <a:p>
              <a:pPr marL="173038" lvl="1" indent="-173038">
                <a:buFont typeface="Arial" panose="020B0604020202020204" pitchFamily="34" charset="0"/>
                <a:buChar char="•"/>
              </a:pPr>
              <a:r>
                <a:rPr lang="en-GB" sz="1300" dirty="0" err="1">
                  <a:solidFill>
                    <a:schemeClr val="tx1">
                      <a:lumMod val="65000"/>
                      <a:lumOff val="35000"/>
                    </a:schemeClr>
                  </a:solidFill>
                </a:rPr>
                <a:t>Đào</a:t>
              </a:r>
              <a:r>
                <a:rPr lang="en-GB" sz="1300" dirty="0">
                  <a:solidFill>
                    <a:schemeClr val="tx1">
                      <a:lumMod val="65000"/>
                      <a:lumOff val="35000"/>
                    </a:schemeClr>
                  </a:solidFill>
                </a:rPr>
                <a:t> </a:t>
              </a:r>
              <a:r>
                <a:rPr lang="en-GB" sz="1300" dirty="0" err="1">
                  <a:solidFill>
                    <a:schemeClr val="tx1">
                      <a:lumMod val="65000"/>
                      <a:lumOff val="35000"/>
                    </a:schemeClr>
                  </a:solidFill>
                </a:rPr>
                <a:t>tạo</a:t>
              </a:r>
              <a:r>
                <a:rPr lang="en-GB" sz="1300" dirty="0">
                  <a:solidFill>
                    <a:schemeClr val="tx1">
                      <a:lumMod val="65000"/>
                      <a:lumOff val="35000"/>
                    </a:schemeClr>
                  </a:solidFill>
                </a:rPr>
                <a:t> </a:t>
              </a:r>
              <a:r>
                <a:rPr lang="en-GB" sz="1300" dirty="0" err="1">
                  <a:solidFill>
                    <a:schemeClr val="tx1">
                      <a:lumMod val="65000"/>
                      <a:lumOff val="35000"/>
                    </a:schemeClr>
                  </a:solidFill>
                </a:rPr>
                <a:t>cán</a:t>
              </a:r>
              <a:r>
                <a:rPr lang="en-GB" sz="1300" dirty="0">
                  <a:solidFill>
                    <a:schemeClr val="tx1">
                      <a:lumMod val="65000"/>
                      <a:lumOff val="35000"/>
                    </a:schemeClr>
                  </a:solidFill>
                </a:rPr>
                <a:t> </a:t>
              </a:r>
              <a:r>
                <a:rPr lang="en-GB" sz="1300" dirty="0" err="1">
                  <a:solidFill>
                    <a:schemeClr val="tx1">
                      <a:lumMod val="65000"/>
                      <a:lumOff val="35000"/>
                    </a:schemeClr>
                  </a:solidFill>
                </a:rPr>
                <a:t>bộ</a:t>
              </a:r>
              <a:r>
                <a:rPr lang="en-GB" sz="1300" dirty="0">
                  <a:solidFill>
                    <a:schemeClr val="tx1">
                      <a:lumMod val="65000"/>
                      <a:lumOff val="35000"/>
                    </a:schemeClr>
                  </a:solidFill>
                </a:rPr>
                <a:t> </a:t>
              </a:r>
              <a:r>
                <a:rPr lang="en-GB" sz="1300" dirty="0" err="1">
                  <a:solidFill>
                    <a:schemeClr val="tx1">
                      <a:lumMod val="65000"/>
                      <a:lumOff val="35000"/>
                    </a:schemeClr>
                  </a:solidFill>
                </a:rPr>
                <a:t>đào</a:t>
              </a:r>
              <a:r>
                <a:rPr lang="en-GB" sz="1300" dirty="0">
                  <a:solidFill>
                    <a:schemeClr val="tx1">
                      <a:lumMod val="65000"/>
                      <a:lumOff val="35000"/>
                    </a:schemeClr>
                  </a:solidFill>
                </a:rPr>
                <a:t> </a:t>
              </a:r>
              <a:r>
                <a:rPr lang="en-GB" sz="1300" dirty="0" err="1">
                  <a:solidFill>
                    <a:schemeClr val="tx1">
                      <a:lumMod val="65000"/>
                      <a:lumOff val="35000"/>
                    </a:schemeClr>
                  </a:solidFill>
                </a:rPr>
                <a:t>tạo</a:t>
              </a:r>
              <a:r>
                <a:rPr lang="en-GB" sz="1300" dirty="0">
                  <a:solidFill>
                    <a:schemeClr val="tx1">
                      <a:lumMod val="65000"/>
                      <a:lumOff val="35000"/>
                    </a:schemeClr>
                  </a:solidFill>
                </a:rPr>
                <a:t> </a:t>
              </a:r>
              <a:r>
                <a:rPr lang="en-GB" sz="1300" dirty="0" err="1">
                  <a:solidFill>
                    <a:schemeClr val="tx1">
                      <a:lumMod val="65000"/>
                      <a:lumOff val="35000"/>
                    </a:schemeClr>
                  </a:solidFill>
                </a:rPr>
                <a:t>tại</a:t>
              </a:r>
              <a:r>
                <a:rPr lang="en-GB" sz="1300" dirty="0">
                  <a:solidFill>
                    <a:schemeClr val="tx1">
                      <a:lumMod val="65000"/>
                      <a:lumOff val="35000"/>
                    </a:schemeClr>
                  </a:solidFill>
                </a:rPr>
                <a:t> </a:t>
              </a:r>
              <a:r>
                <a:rPr lang="en-GB" sz="1300" dirty="0" err="1">
                  <a:solidFill>
                    <a:schemeClr val="tx1">
                      <a:lumMod val="65000"/>
                      <a:lumOff val="35000"/>
                    </a:schemeClr>
                  </a:solidFill>
                </a:rPr>
                <a:t>doanh</a:t>
              </a:r>
              <a:r>
                <a:rPr lang="en-GB" sz="1300" dirty="0">
                  <a:solidFill>
                    <a:schemeClr val="tx1">
                      <a:lumMod val="65000"/>
                      <a:lumOff val="35000"/>
                    </a:schemeClr>
                  </a:solidFill>
                </a:rPr>
                <a:t> </a:t>
              </a:r>
              <a:r>
                <a:rPr lang="en-GB" sz="1300" dirty="0" err="1">
                  <a:solidFill>
                    <a:schemeClr val="tx1">
                      <a:lumMod val="65000"/>
                      <a:lumOff val="35000"/>
                    </a:schemeClr>
                  </a:solidFill>
                </a:rPr>
                <a:t>nghiệp</a:t>
              </a:r>
              <a:endParaRPr lang="en-GB" sz="1300" dirty="0">
                <a:solidFill>
                  <a:schemeClr val="tx1">
                    <a:lumMod val="65000"/>
                    <a:lumOff val="35000"/>
                  </a:schemeClr>
                </a:solidFill>
              </a:endParaRPr>
            </a:p>
            <a:p>
              <a:pPr marL="173038" lvl="1" indent="-173038">
                <a:buFont typeface="Arial" panose="020B0604020202020204" pitchFamily="34" charset="0"/>
                <a:buChar char="•"/>
              </a:pPr>
              <a:r>
                <a:rPr lang="en-GB" sz="1300" dirty="0" err="1">
                  <a:solidFill>
                    <a:schemeClr val="tx1">
                      <a:lumMod val="65000"/>
                      <a:lumOff val="35000"/>
                    </a:schemeClr>
                  </a:solidFill>
                </a:rPr>
                <a:t>Đánh</a:t>
              </a:r>
              <a:r>
                <a:rPr lang="en-GB" sz="1300" dirty="0">
                  <a:solidFill>
                    <a:schemeClr val="tx1">
                      <a:lumMod val="65000"/>
                      <a:lumOff val="35000"/>
                    </a:schemeClr>
                  </a:solidFill>
                </a:rPr>
                <a:t> </a:t>
              </a:r>
              <a:r>
                <a:rPr lang="en-GB" sz="1300" dirty="0" err="1">
                  <a:solidFill>
                    <a:schemeClr val="tx1">
                      <a:lumMod val="65000"/>
                      <a:lumOff val="35000"/>
                    </a:schemeClr>
                  </a:solidFill>
                </a:rPr>
                <a:t>giá</a:t>
              </a:r>
              <a:r>
                <a:rPr lang="en-GB" sz="1300" dirty="0">
                  <a:solidFill>
                    <a:schemeClr val="tx1">
                      <a:lumMod val="65000"/>
                      <a:lumOff val="35000"/>
                    </a:schemeClr>
                  </a:solidFill>
                </a:rPr>
                <a:t> </a:t>
              </a:r>
              <a:r>
                <a:rPr lang="en-GB" sz="1300" dirty="0" err="1">
                  <a:solidFill>
                    <a:schemeClr val="tx1">
                      <a:lumMod val="65000"/>
                      <a:lumOff val="35000"/>
                    </a:schemeClr>
                  </a:solidFill>
                </a:rPr>
                <a:t>và</a:t>
              </a:r>
              <a:r>
                <a:rPr lang="en-GB" sz="1300" dirty="0">
                  <a:solidFill>
                    <a:schemeClr val="tx1">
                      <a:lumMod val="65000"/>
                      <a:lumOff val="35000"/>
                    </a:schemeClr>
                  </a:solidFill>
                </a:rPr>
                <a:t> </a:t>
              </a:r>
              <a:r>
                <a:rPr lang="en-GB" sz="1300" dirty="0" err="1">
                  <a:solidFill>
                    <a:schemeClr val="tx1">
                      <a:lumMod val="65000"/>
                      <a:lumOff val="35000"/>
                    </a:schemeClr>
                  </a:solidFill>
                </a:rPr>
                <a:t>cấp</a:t>
              </a:r>
              <a:r>
                <a:rPr lang="en-GB" sz="1300" dirty="0">
                  <a:solidFill>
                    <a:schemeClr val="tx1">
                      <a:lumMod val="65000"/>
                      <a:lumOff val="35000"/>
                    </a:schemeClr>
                  </a:solidFill>
                </a:rPr>
                <a:t> </a:t>
              </a:r>
              <a:r>
                <a:rPr lang="en-GB" sz="1300" dirty="0" err="1">
                  <a:solidFill>
                    <a:schemeClr val="tx1">
                      <a:lumMod val="65000"/>
                      <a:lumOff val="35000"/>
                    </a:schemeClr>
                  </a:solidFill>
                </a:rPr>
                <a:t>ch</a:t>
              </a:r>
              <a:r>
                <a:rPr lang="en-US" sz="1300" dirty="0" err="1">
                  <a:solidFill>
                    <a:schemeClr val="tx1">
                      <a:lumMod val="65000"/>
                      <a:lumOff val="35000"/>
                    </a:schemeClr>
                  </a:solidFill>
                </a:rPr>
                <a:t>ứng</a:t>
              </a:r>
              <a:r>
                <a:rPr lang="en-US" sz="1300" dirty="0">
                  <a:solidFill>
                    <a:schemeClr val="tx1">
                      <a:lumMod val="65000"/>
                      <a:lumOff val="35000"/>
                    </a:schemeClr>
                  </a:solidFill>
                </a:rPr>
                <a:t> </a:t>
              </a:r>
              <a:r>
                <a:rPr lang="en-US" sz="1300" dirty="0" err="1">
                  <a:solidFill>
                    <a:schemeClr val="tx1">
                      <a:lumMod val="65000"/>
                      <a:lumOff val="35000"/>
                    </a:schemeClr>
                  </a:solidFill>
                </a:rPr>
                <a:t>chỉ</a:t>
              </a:r>
              <a:r>
                <a:rPr lang="en-US" sz="1300" dirty="0">
                  <a:solidFill>
                    <a:schemeClr val="tx1">
                      <a:lumMod val="65000"/>
                      <a:lumOff val="35000"/>
                    </a:schemeClr>
                  </a:solidFill>
                </a:rPr>
                <a:t> </a:t>
              </a:r>
              <a:r>
                <a:rPr lang="en-US" sz="1300" dirty="0" err="1">
                  <a:solidFill>
                    <a:schemeClr val="tx1">
                      <a:lumMod val="65000"/>
                      <a:lumOff val="35000"/>
                    </a:schemeClr>
                  </a:solidFill>
                </a:rPr>
                <a:t>cho</a:t>
              </a:r>
              <a:r>
                <a:rPr lang="en-GB" sz="1300" dirty="0">
                  <a:solidFill>
                    <a:schemeClr val="tx1">
                      <a:lumMod val="65000"/>
                      <a:lumOff val="35000"/>
                    </a:schemeClr>
                  </a:solidFill>
                </a:rPr>
                <a:t> </a:t>
              </a:r>
              <a:r>
                <a:rPr lang="en-GB" sz="1300" dirty="0" err="1">
                  <a:solidFill>
                    <a:schemeClr val="tx1">
                      <a:lumMod val="65000"/>
                      <a:lumOff val="35000"/>
                    </a:schemeClr>
                  </a:solidFill>
                </a:rPr>
                <a:t>doanh</a:t>
              </a:r>
              <a:r>
                <a:rPr lang="en-GB" sz="1300" dirty="0">
                  <a:solidFill>
                    <a:schemeClr val="tx1">
                      <a:lumMod val="65000"/>
                      <a:lumOff val="35000"/>
                    </a:schemeClr>
                  </a:solidFill>
                </a:rPr>
                <a:t> </a:t>
              </a:r>
              <a:r>
                <a:rPr lang="en-GB" sz="1300" dirty="0" err="1">
                  <a:solidFill>
                    <a:schemeClr val="tx1">
                      <a:lumMod val="65000"/>
                      <a:lumOff val="35000"/>
                    </a:schemeClr>
                  </a:solidFill>
                </a:rPr>
                <a:t>nghiệp</a:t>
              </a:r>
              <a:r>
                <a:rPr lang="en-GB" sz="1300" dirty="0">
                  <a:solidFill>
                    <a:schemeClr val="tx1">
                      <a:lumMod val="65000"/>
                      <a:lumOff val="35000"/>
                    </a:schemeClr>
                  </a:solidFill>
                </a:rPr>
                <a:t> </a:t>
              </a:r>
              <a:r>
                <a:rPr lang="en-GB" sz="1300" dirty="0" err="1">
                  <a:solidFill>
                    <a:schemeClr val="tx1">
                      <a:lumMod val="65000"/>
                      <a:lumOff val="35000"/>
                    </a:schemeClr>
                  </a:solidFill>
                </a:rPr>
                <a:t>và</a:t>
              </a:r>
              <a:r>
                <a:rPr lang="en-GB" sz="1300" dirty="0">
                  <a:solidFill>
                    <a:schemeClr val="tx1">
                      <a:lumMod val="65000"/>
                      <a:lumOff val="35000"/>
                    </a:schemeClr>
                  </a:solidFill>
                </a:rPr>
                <a:t> </a:t>
              </a:r>
              <a:r>
                <a:rPr lang="en-GB" sz="1300" dirty="0" err="1">
                  <a:solidFill>
                    <a:schemeClr val="tx1">
                      <a:lumMod val="65000"/>
                      <a:lumOff val="35000"/>
                    </a:schemeClr>
                  </a:solidFill>
                </a:rPr>
                <a:t>cán</a:t>
              </a:r>
              <a:r>
                <a:rPr lang="en-GB" sz="1300" dirty="0">
                  <a:solidFill>
                    <a:schemeClr val="tx1">
                      <a:lumMod val="65000"/>
                      <a:lumOff val="35000"/>
                    </a:schemeClr>
                  </a:solidFill>
                </a:rPr>
                <a:t> </a:t>
              </a:r>
              <a:r>
                <a:rPr lang="en-GB" sz="1300" dirty="0" err="1">
                  <a:solidFill>
                    <a:schemeClr val="tx1">
                      <a:lumMod val="65000"/>
                      <a:lumOff val="35000"/>
                    </a:schemeClr>
                  </a:solidFill>
                </a:rPr>
                <a:t>cán</a:t>
              </a:r>
              <a:r>
                <a:rPr lang="en-GB" sz="1300" dirty="0">
                  <a:solidFill>
                    <a:schemeClr val="tx1">
                      <a:lumMod val="65000"/>
                      <a:lumOff val="35000"/>
                    </a:schemeClr>
                  </a:solidFill>
                </a:rPr>
                <a:t> </a:t>
              </a:r>
              <a:r>
                <a:rPr lang="en-GB" sz="1300" dirty="0" err="1">
                  <a:solidFill>
                    <a:schemeClr val="tx1">
                      <a:lumMod val="65000"/>
                      <a:lumOff val="35000"/>
                    </a:schemeClr>
                  </a:solidFill>
                </a:rPr>
                <a:t>bộ</a:t>
              </a:r>
              <a:r>
                <a:rPr lang="en-GB" sz="1300" dirty="0">
                  <a:solidFill>
                    <a:schemeClr val="tx1">
                      <a:lumMod val="65000"/>
                      <a:lumOff val="35000"/>
                    </a:schemeClr>
                  </a:solidFill>
                </a:rPr>
                <a:t> </a:t>
              </a:r>
              <a:r>
                <a:rPr lang="en-GB" sz="1300" dirty="0" err="1">
                  <a:solidFill>
                    <a:schemeClr val="tx1">
                      <a:lumMod val="65000"/>
                      <a:lumOff val="35000"/>
                    </a:schemeClr>
                  </a:solidFill>
                </a:rPr>
                <a:t>đào</a:t>
              </a:r>
              <a:r>
                <a:rPr lang="en-GB" sz="1300" dirty="0">
                  <a:solidFill>
                    <a:schemeClr val="tx1">
                      <a:lumMod val="65000"/>
                      <a:lumOff val="35000"/>
                    </a:schemeClr>
                  </a:solidFill>
                </a:rPr>
                <a:t> </a:t>
              </a:r>
              <a:r>
                <a:rPr lang="en-GB" sz="1300" dirty="0" err="1">
                  <a:solidFill>
                    <a:schemeClr val="tx1">
                      <a:lumMod val="65000"/>
                      <a:lumOff val="35000"/>
                    </a:schemeClr>
                  </a:solidFill>
                </a:rPr>
                <a:t>tạo</a:t>
              </a:r>
              <a:r>
                <a:rPr lang="en-GB" sz="1300" dirty="0">
                  <a:solidFill>
                    <a:schemeClr val="tx1">
                      <a:lumMod val="65000"/>
                      <a:lumOff val="35000"/>
                    </a:schemeClr>
                  </a:solidFill>
                </a:rPr>
                <a:t> </a:t>
              </a:r>
              <a:r>
                <a:rPr lang="en-GB" sz="1300" dirty="0" err="1">
                  <a:solidFill>
                    <a:schemeClr val="tx1">
                      <a:lumMod val="65000"/>
                      <a:lumOff val="35000"/>
                    </a:schemeClr>
                  </a:solidFill>
                </a:rPr>
                <a:t>tại</a:t>
              </a:r>
              <a:r>
                <a:rPr lang="en-GB" sz="1300" dirty="0">
                  <a:solidFill>
                    <a:schemeClr val="tx1">
                      <a:lumMod val="65000"/>
                      <a:lumOff val="35000"/>
                    </a:schemeClr>
                  </a:solidFill>
                </a:rPr>
                <a:t> </a:t>
              </a:r>
              <a:r>
                <a:rPr lang="en-GB" sz="1300" dirty="0" err="1">
                  <a:solidFill>
                    <a:schemeClr val="tx1">
                      <a:lumMod val="65000"/>
                      <a:lumOff val="35000"/>
                    </a:schemeClr>
                  </a:solidFill>
                </a:rPr>
                <a:t>doanh</a:t>
              </a:r>
              <a:r>
                <a:rPr lang="en-GB" sz="1300" dirty="0">
                  <a:solidFill>
                    <a:schemeClr val="tx1">
                      <a:lumMod val="65000"/>
                      <a:lumOff val="35000"/>
                    </a:schemeClr>
                  </a:solidFill>
                </a:rPr>
                <a:t> </a:t>
              </a:r>
              <a:r>
                <a:rPr lang="en-GB" sz="1300" dirty="0" err="1">
                  <a:solidFill>
                    <a:schemeClr val="tx1">
                      <a:lumMod val="65000"/>
                      <a:lumOff val="35000"/>
                    </a:schemeClr>
                  </a:solidFill>
                </a:rPr>
                <a:t>nghiệp</a:t>
              </a:r>
              <a:endParaRPr lang="en-GB" sz="1300" dirty="0">
                <a:solidFill>
                  <a:schemeClr val="tx1">
                    <a:lumMod val="65000"/>
                    <a:lumOff val="35000"/>
                  </a:schemeClr>
                </a:solidFill>
              </a:endParaRPr>
            </a:p>
            <a:p>
              <a:pPr marL="173038" lvl="1" indent="-173038">
                <a:buFont typeface="Arial" panose="020B0604020202020204" pitchFamily="34" charset="0"/>
                <a:buChar char="•"/>
              </a:pPr>
              <a:r>
                <a:rPr lang="en-GB" sz="1300" dirty="0" err="1">
                  <a:solidFill>
                    <a:schemeClr val="tx1">
                      <a:lumMod val="65000"/>
                      <a:lumOff val="35000"/>
                    </a:schemeClr>
                  </a:solidFill>
                </a:rPr>
                <a:t>Giám</a:t>
              </a:r>
              <a:r>
                <a:rPr lang="en-GB" sz="1300" dirty="0">
                  <a:solidFill>
                    <a:schemeClr val="tx1">
                      <a:lumMod val="65000"/>
                      <a:lumOff val="35000"/>
                    </a:schemeClr>
                  </a:solidFill>
                </a:rPr>
                <a:t> </a:t>
              </a:r>
              <a:r>
                <a:rPr lang="en-GB" sz="1300" dirty="0" err="1">
                  <a:solidFill>
                    <a:schemeClr val="tx1">
                      <a:lumMod val="65000"/>
                      <a:lumOff val="35000"/>
                    </a:schemeClr>
                  </a:solidFill>
                </a:rPr>
                <a:t>sát</a:t>
              </a:r>
              <a:r>
                <a:rPr lang="en-GB" sz="1300" dirty="0">
                  <a:solidFill>
                    <a:schemeClr val="tx1">
                      <a:lumMod val="65000"/>
                      <a:lumOff val="35000"/>
                    </a:schemeClr>
                  </a:solidFill>
                </a:rPr>
                <a:t> </a:t>
              </a:r>
              <a:r>
                <a:rPr lang="en-GB" sz="1300" dirty="0" err="1">
                  <a:solidFill>
                    <a:schemeClr val="tx1">
                      <a:lumMod val="65000"/>
                      <a:lumOff val="35000"/>
                    </a:schemeClr>
                  </a:solidFill>
                </a:rPr>
                <a:t>đào</a:t>
              </a:r>
              <a:r>
                <a:rPr lang="en-GB" sz="1300" dirty="0">
                  <a:solidFill>
                    <a:schemeClr val="tx1">
                      <a:lumMod val="65000"/>
                      <a:lumOff val="35000"/>
                    </a:schemeClr>
                  </a:solidFill>
                </a:rPr>
                <a:t> </a:t>
              </a:r>
              <a:r>
                <a:rPr lang="en-GB" sz="1300" dirty="0" err="1">
                  <a:solidFill>
                    <a:schemeClr val="tx1">
                      <a:lumMod val="65000"/>
                      <a:lumOff val="35000"/>
                    </a:schemeClr>
                  </a:solidFill>
                </a:rPr>
                <a:t>tạo</a:t>
              </a:r>
              <a:r>
                <a:rPr lang="en-GB" sz="1300" dirty="0">
                  <a:solidFill>
                    <a:schemeClr val="tx1">
                      <a:lumMod val="65000"/>
                      <a:lumOff val="35000"/>
                    </a:schemeClr>
                  </a:solidFill>
                </a:rPr>
                <a:t> </a:t>
              </a:r>
              <a:r>
                <a:rPr lang="en-GB" sz="1300" dirty="0" err="1">
                  <a:solidFill>
                    <a:schemeClr val="tx1">
                      <a:lumMod val="65000"/>
                      <a:lumOff val="35000"/>
                    </a:schemeClr>
                  </a:solidFill>
                </a:rPr>
                <a:t>tại</a:t>
              </a:r>
              <a:r>
                <a:rPr lang="en-GB" sz="1300" dirty="0">
                  <a:solidFill>
                    <a:schemeClr val="tx1">
                      <a:lumMod val="65000"/>
                      <a:lumOff val="35000"/>
                    </a:schemeClr>
                  </a:solidFill>
                </a:rPr>
                <a:t> </a:t>
              </a:r>
              <a:r>
                <a:rPr lang="en-GB" sz="1300" dirty="0" err="1">
                  <a:solidFill>
                    <a:schemeClr val="tx1">
                      <a:lumMod val="65000"/>
                      <a:lumOff val="35000"/>
                    </a:schemeClr>
                  </a:solidFill>
                </a:rPr>
                <a:t>doanh</a:t>
              </a:r>
              <a:r>
                <a:rPr lang="en-GB" sz="1300" dirty="0">
                  <a:solidFill>
                    <a:schemeClr val="tx1">
                      <a:lumMod val="65000"/>
                      <a:lumOff val="35000"/>
                    </a:schemeClr>
                  </a:solidFill>
                </a:rPr>
                <a:t> </a:t>
              </a:r>
              <a:r>
                <a:rPr lang="en-GB" sz="1300" dirty="0" err="1">
                  <a:solidFill>
                    <a:schemeClr val="tx1">
                      <a:lumMod val="65000"/>
                      <a:lumOff val="35000"/>
                    </a:schemeClr>
                  </a:solidFill>
                </a:rPr>
                <a:t>nghiệp</a:t>
              </a:r>
              <a:r>
                <a:rPr lang="en-GB" sz="1300" dirty="0">
                  <a:solidFill>
                    <a:schemeClr val="tx1">
                      <a:lumMod val="65000"/>
                      <a:lumOff val="35000"/>
                    </a:schemeClr>
                  </a:solidFill>
                </a:rPr>
                <a:t> (</a:t>
              </a:r>
              <a:r>
                <a:rPr lang="en-GB" sz="1300" dirty="0" err="1">
                  <a:solidFill>
                    <a:schemeClr val="tx1">
                      <a:lumMod val="65000"/>
                      <a:lumOff val="35000"/>
                    </a:schemeClr>
                  </a:solidFill>
                </a:rPr>
                <a:t>trang</a:t>
              </a:r>
              <a:r>
                <a:rPr lang="en-GB" sz="1300" dirty="0">
                  <a:solidFill>
                    <a:schemeClr val="tx1">
                      <a:lumMod val="65000"/>
                      <a:lumOff val="35000"/>
                    </a:schemeClr>
                  </a:solidFill>
                </a:rPr>
                <a:t> </a:t>
              </a:r>
              <a:r>
                <a:rPr lang="en-GB" sz="1300" dirty="0" err="1">
                  <a:solidFill>
                    <a:schemeClr val="tx1">
                      <a:lumMod val="65000"/>
                      <a:lumOff val="35000"/>
                    </a:schemeClr>
                  </a:solidFill>
                </a:rPr>
                <a:t>thiết</a:t>
              </a:r>
              <a:r>
                <a:rPr lang="en-GB" sz="1300" dirty="0">
                  <a:solidFill>
                    <a:schemeClr val="tx1">
                      <a:lumMod val="65000"/>
                      <a:lumOff val="35000"/>
                    </a:schemeClr>
                  </a:solidFill>
                </a:rPr>
                <a:t> </a:t>
              </a:r>
              <a:r>
                <a:rPr lang="en-GB" sz="1300" dirty="0" err="1">
                  <a:solidFill>
                    <a:schemeClr val="tx1">
                      <a:lumMod val="65000"/>
                      <a:lumOff val="35000"/>
                    </a:schemeClr>
                  </a:solidFill>
                </a:rPr>
                <a:t>bị</a:t>
              </a:r>
              <a:r>
                <a:rPr lang="en-GB" sz="1300" dirty="0">
                  <a:solidFill>
                    <a:schemeClr val="tx1">
                      <a:lumMod val="65000"/>
                      <a:lumOff val="35000"/>
                    </a:schemeClr>
                  </a:solidFill>
                </a:rPr>
                <a:t>, </a:t>
              </a:r>
              <a:r>
                <a:rPr lang="en-GB" sz="1300" dirty="0" err="1">
                  <a:solidFill>
                    <a:schemeClr val="tx1">
                      <a:lumMod val="65000"/>
                      <a:lumOff val="35000"/>
                    </a:schemeClr>
                  </a:solidFill>
                </a:rPr>
                <a:t>người</a:t>
              </a:r>
              <a:r>
                <a:rPr lang="en-GB" sz="1300" dirty="0">
                  <a:solidFill>
                    <a:schemeClr val="tx1">
                      <a:lumMod val="65000"/>
                      <a:lumOff val="35000"/>
                    </a:schemeClr>
                  </a:solidFill>
                </a:rPr>
                <a:t> </a:t>
              </a:r>
              <a:r>
                <a:rPr lang="en-GB" sz="1300" dirty="0" err="1">
                  <a:solidFill>
                    <a:schemeClr val="tx1">
                      <a:lumMod val="65000"/>
                      <a:lumOff val="35000"/>
                    </a:schemeClr>
                  </a:solidFill>
                </a:rPr>
                <a:t>hướng</a:t>
              </a:r>
              <a:r>
                <a:rPr lang="en-GB" sz="1300" dirty="0">
                  <a:solidFill>
                    <a:schemeClr val="tx1">
                      <a:lumMod val="65000"/>
                      <a:lumOff val="35000"/>
                    </a:schemeClr>
                  </a:solidFill>
                </a:rPr>
                <a:t> </a:t>
              </a:r>
              <a:r>
                <a:rPr lang="en-GB" sz="1300" dirty="0" err="1">
                  <a:solidFill>
                    <a:schemeClr val="tx1">
                      <a:lumMod val="65000"/>
                      <a:lumOff val="35000"/>
                    </a:schemeClr>
                  </a:solidFill>
                </a:rPr>
                <a:t>dấn</a:t>
              </a:r>
              <a:r>
                <a:rPr lang="en-GB" sz="1300" dirty="0">
                  <a:solidFill>
                    <a:schemeClr val="tx1">
                      <a:lumMod val="65000"/>
                      <a:lumOff val="35000"/>
                    </a:schemeClr>
                  </a:solidFill>
                </a:rPr>
                <a:t>, v.v.)</a:t>
              </a:r>
            </a:p>
            <a:p>
              <a:pPr marL="173038" lvl="1" indent="-173038">
                <a:buFont typeface="Arial" panose="020B0604020202020204" pitchFamily="34" charset="0"/>
                <a:buChar char="•"/>
              </a:pPr>
              <a:r>
                <a:rPr lang="en-GB" sz="1300" dirty="0" err="1">
                  <a:solidFill>
                    <a:schemeClr val="tx1">
                      <a:lumMod val="65000"/>
                      <a:lumOff val="35000"/>
                    </a:schemeClr>
                  </a:solidFill>
                </a:rPr>
                <a:t>Hỗ</a:t>
              </a:r>
              <a:r>
                <a:rPr lang="en-GB" sz="1300" dirty="0">
                  <a:solidFill>
                    <a:schemeClr val="tx1">
                      <a:lumMod val="65000"/>
                      <a:lumOff val="35000"/>
                    </a:schemeClr>
                  </a:solidFill>
                </a:rPr>
                <a:t> </a:t>
              </a:r>
              <a:r>
                <a:rPr lang="en-GB" sz="1300" dirty="0" err="1">
                  <a:solidFill>
                    <a:schemeClr val="tx1">
                      <a:lumMod val="65000"/>
                      <a:lumOff val="35000"/>
                    </a:schemeClr>
                  </a:solidFill>
                </a:rPr>
                <a:t>trợ</a:t>
              </a:r>
              <a:r>
                <a:rPr lang="en-GB" sz="1300" dirty="0">
                  <a:solidFill>
                    <a:schemeClr val="tx1">
                      <a:lumMod val="65000"/>
                      <a:lumOff val="35000"/>
                    </a:schemeClr>
                  </a:solidFill>
                </a:rPr>
                <a:t> </a:t>
              </a:r>
              <a:r>
                <a:rPr lang="en-GB" sz="1300" dirty="0" err="1">
                  <a:solidFill>
                    <a:schemeClr val="tx1">
                      <a:lumMod val="65000"/>
                      <a:lumOff val="35000"/>
                    </a:schemeClr>
                  </a:solidFill>
                </a:rPr>
                <a:t>các</a:t>
              </a:r>
              <a:r>
                <a:rPr lang="en-GB" sz="1300" dirty="0">
                  <a:solidFill>
                    <a:schemeClr val="tx1">
                      <a:lumMod val="65000"/>
                      <a:lumOff val="35000"/>
                    </a:schemeClr>
                  </a:solidFill>
                </a:rPr>
                <a:t> </a:t>
              </a:r>
              <a:r>
                <a:rPr lang="en-GB" sz="1300" dirty="0" err="1">
                  <a:solidFill>
                    <a:schemeClr val="tx1">
                      <a:lumMod val="65000"/>
                      <a:lumOff val="35000"/>
                    </a:schemeClr>
                  </a:solidFill>
                </a:rPr>
                <a:t>doanh</a:t>
              </a:r>
              <a:r>
                <a:rPr lang="en-GB" sz="1300" dirty="0">
                  <a:solidFill>
                    <a:schemeClr val="tx1">
                      <a:lumMod val="65000"/>
                      <a:lumOff val="35000"/>
                    </a:schemeClr>
                  </a:solidFill>
                </a:rPr>
                <a:t> </a:t>
              </a:r>
              <a:r>
                <a:rPr lang="en-GB" sz="1300" dirty="0" err="1">
                  <a:solidFill>
                    <a:schemeClr val="tx1">
                      <a:lumMod val="65000"/>
                      <a:lumOff val="35000"/>
                    </a:schemeClr>
                  </a:solidFill>
                </a:rPr>
                <a:t>nghiệp</a:t>
              </a:r>
              <a:r>
                <a:rPr lang="en-GB" sz="1300" dirty="0">
                  <a:solidFill>
                    <a:schemeClr val="tx1">
                      <a:lumMod val="65000"/>
                      <a:lumOff val="35000"/>
                    </a:schemeClr>
                  </a:solidFill>
                </a:rPr>
                <a:t> </a:t>
              </a:r>
              <a:r>
                <a:rPr lang="en-GB" sz="1300" dirty="0" err="1">
                  <a:solidFill>
                    <a:schemeClr val="tx1">
                      <a:lumMod val="65000"/>
                      <a:lumOff val="35000"/>
                    </a:schemeClr>
                  </a:solidFill>
                </a:rPr>
                <a:t>tìm</a:t>
              </a:r>
              <a:r>
                <a:rPr lang="en-GB" sz="1300" dirty="0">
                  <a:solidFill>
                    <a:schemeClr val="tx1">
                      <a:lumMod val="65000"/>
                      <a:lumOff val="35000"/>
                    </a:schemeClr>
                  </a:solidFill>
                </a:rPr>
                <a:t> </a:t>
              </a:r>
              <a:r>
                <a:rPr lang="en-GB" sz="1300" dirty="0" err="1">
                  <a:solidFill>
                    <a:schemeClr val="tx1">
                      <a:lumMod val="65000"/>
                      <a:lumOff val="35000"/>
                    </a:schemeClr>
                  </a:solidFill>
                </a:rPr>
                <a:t>kiếm</a:t>
              </a:r>
              <a:r>
                <a:rPr lang="en-GB" sz="1300" dirty="0">
                  <a:solidFill>
                    <a:schemeClr val="tx1">
                      <a:lumMod val="65000"/>
                      <a:lumOff val="35000"/>
                    </a:schemeClr>
                  </a:solidFill>
                </a:rPr>
                <a:t> </a:t>
              </a:r>
              <a:r>
                <a:rPr lang="en-GB" sz="1300" dirty="0" err="1">
                  <a:solidFill>
                    <a:schemeClr val="tx1">
                      <a:lumMod val="65000"/>
                      <a:lumOff val="35000"/>
                    </a:schemeClr>
                  </a:solidFill>
                </a:rPr>
                <a:t>học</a:t>
              </a:r>
              <a:r>
                <a:rPr lang="en-GB" sz="1300" dirty="0">
                  <a:solidFill>
                    <a:schemeClr val="tx1">
                      <a:lumMod val="65000"/>
                      <a:lumOff val="35000"/>
                    </a:schemeClr>
                  </a:solidFill>
                </a:rPr>
                <a:t> </a:t>
              </a:r>
              <a:r>
                <a:rPr lang="en-GB" sz="1300" dirty="0" err="1">
                  <a:solidFill>
                    <a:schemeClr val="tx1">
                      <a:lumMod val="65000"/>
                      <a:lumOff val="35000"/>
                    </a:schemeClr>
                  </a:solidFill>
                </a:rPr>
                <a:t>viên</a:t>
              </a:r>
              <a:endParaRPr lang="en-GB" sz="1300" dirty="0">
                <a:solidFill>
                  <a:schemeClr val="tx1">
                    <a:lumMod val="65000"/>
                    <a:lumOff val="35000"/>
                  </a:schemeClr>
                </a:solidFill>
              </a:endParaRPr>
            </a:p>
            <a:p>
              <a:pPr marL="173038" lvl="1" indent="-173038">
                <a:buFont typeface="Arial" panose="020B0604020202020204" pitchFamily="34" charset="0"/>
                <a:buChar char="•"/>
              </a:pPr>
              <a:r>
                <a:rPr lang="en-GB" sz="1300" dirty="0" err="1">
                  <a:solidFill>
                    <a:schemeClr val="tx1">
                      <a:lumMod val="65000"/>
                      <a:lumOff val="35000"/>
                    </a:schemeClr>
                  </a:solidFill>
                </a:rPr>
                <a:t>Đăng</a:t>
              </a:r>
              <a:r>
                <a:rPr lang="en-GB" sz="1300" dirty="0">
                  <a:solidFill>
                    <a:schemeClr val="tx1">
                      <a:lumMod val="65000"/>
                      <a:lumOff val="35000"/>
                    </a:schemeClr>
                  </a:solidFill>
                </a:rPr>
                <a:t> </a:t>
              </a:r>
              <a:r>
                <a:rPr lang="en-GB" sz="1300" dirty="0" err="1">
                  <a:solidFill>
                    <a:schemeClr val="tx1">
                      <a:lumMod val="65000"/>
                      <a:lumOff val="35000"/>
                    </a:schemeClr>
                  </a:solidFill>
                </a:rPr>
                <a:t>ký</a:t>
              </a:r>
              <a:r>
                <a:rPr lang="en-GB" sz="1300" dirty="0">
                  <a:solidFill>
                    <a:schemeClr val="tx1">
                      <a:lumMod val="65000"/>
                      <a:lumOff val="35000"/>
                    </a:schemeClr>
                  </a:solidFill>
                </a:rPr>
                <a:t> </a:t>
              </a:r>
              <a:r>
                <a:rPr lang="en-GB" sz="1300" dirty="0" err="1">
                  <a:solidFill>
                    <a:schemeClr val="tx1">
                      <a:lumMod val="65000"/>
                      <a:lumOff val="35000"/>
                    </a:schemeClr>
                  </a:solidFill>
                </a:rPr>
                <a:t>hợp</a:t>
              </a:r>
              <a:r>
                <a:rPr lang="en-GB" sz="1300" dirty="0">
                  <a:solidFill>
                    <a:schemeClr val="tx1">
                      <a:lumMod val="65000"/>
                      <a:lumOff val="35000"/>
                    </a:schemeClr>
                  </a:solidFill>
                </a:rPr>
                <a:t> </a:t>
              </a:r>
              <a:r>
                <a:rPr lang="en-GB" sz="1300" dirty="0" err="1">
                  <a:solidFill>
                    <a:schemeClr val="tx1">
                      <a:lumMod val="65000"/>
                      <a:lumOff val="35000"/>
                    </a:schemeClr>
                  </a:solidFill>
                </a:rPr>
                <a:t>đồng</a:t>
              </a:r>
              <a:r>
                <a:rPr lang="en-GB" sz="1300" dirty="0">
                  <a:solidFill>
                    <a:schemeClr val="tx1">
                      <a:lumMod val="65000"/>
                      <a:lumOff val="35000"/>
                    </a:schemeClr>
                  </a:solidFill>
                </a:rPr>
                <a:t> </a:t>
              </a:r>
              <a:r>
                <a:rPr lang="en-GB" sz="1300" dirty="0" err="1">
                  <a:solidFill>
                    <a:schemeClr val="tx1">
                      <a:lumMod val="65000"/>
                      <a:lumOff val="35000"/>
                    </a:schemeClr>
                  </a:solidFill>
                </a:rPr>
                <a:t>đào</a:t>
              </a:r>
              <a:r>
                <a:rPr lang="en-GB" sz="1300" dirty="0">
                  <a:solidFill>
                    <a:schemeClr val="tx1">
                      <a:lumMod val="65000"/>
                      <a:lumOff val="35000"/>
                    </a:schemeClr>
                  </a:solidFill>
                </a:rPr>
                <a:t> </a:t>
              </a:r>
              <a:r>
                <a:rPr lang="en-GB" sz="1300" dirty="0" err="1">
                  <a:solidFill>
                    <a:schemeClr val="tx1">
                      <a:lumMod val="65000"/>
                      <a:lumOff val="35000"/>
                    </a:schemeClr>
                  </a:solidFill>
                </a:rPr>
                <a:t>tạo</a:t>
              </a:r>
              <a:endParaRPr lang="en-GB" sz="1300" dirty="0">
                <a:solidFill>
                  <a:schemeClr val="tx1">
                    <a:lumMod val="65000"/>
                    <a:lumOff val="35000"/>
                  </a:schemeClr>
                </a:solidFill>
              </a:endParaRPr>
            </a:p>
            <a:p>
              <a:pPr marL="173038" lvl="1" indent="-173038">
                <a:buFont typeface="Arial" panose="020B0604020202020204" pitchFamily="34" charset="0"/>
                <a:buChar char="•"/>
              </a:pPr>
              <a:r>
                <a:rPr lang="en-GB" altLang="de-DE" sz="1300" dirty="0" err="1">
                  <a:solidFill>
                    <a:schemeClr val="tx1">
                      <a:lumMod val="65000"/>
                      <a:lumOff val="35000"/>
                    </a:schemeClr>
                  </a:solidFill>
                </a:rPr>
                <a:t>Tổ</a:t>
              </a:r>
              <a:r>
                <a:rPr lang="en-GB" altLang="de-DE" sz="1300" dirty="0">
                  <a:solidFill>
                    <a:schemeClr val="tx1">
                      <a:lumMod val="65000"/>
                      <a:lumOff val="35000"/>
                    </a:schemeClr>
                  </a:solidFill>
                </a:rPr>
                <a:t> </a:t>
              </a:r>
              <a:r>
                <a:rPr lang="en-GB" altLang="de-DE" sz="1300" dirty="0" err="1">
                  <a:solidFill>
                    <a:schemeClr val="tx1">
                      <a:lumMod val="65000"/>
                      <a:lumOff val="35000"/>
                    </a:schemeClr>
                  </a:solidFill>
                </a:rPr>
                <a:t>chức</a:t>
              </a:r>
              <a:r>
                <a:rPr lang="en-GB" altLang="de-DE" sz="1300" dirty="0">
                  <a:solidFill>
                    <a:schemeClr val="tx1">
                      <a:lumMod val="65000"/>
                      <a:lumOff val="35000"/>
                    </a:schemeClr>
                  </a:solidFill>
                </a:rPr>
                <a:t> </a:t>
              </a:r>
              <a:r>
                <a:rPr lang="en-GB" altLang="de-DE" sz="1300" dirty="0" err="1">
                  <a:solidFill>
                    <a:schemeClr val="tx1">
                      <a:lumMod val="65000"/>
                      <a:lumOff val="35000"/>
                    </a:schemeClr>
                  </a:solidFill>
                </a:rPr>
                <a:t>thi</a:t>
              </a:r>
              <a:r>
                <a:rPr lang="en-GB" altLang="de-DE" sz="1300" dirty="0">
                  <a:solidFill>
                    <a:schemeClr val="tx1">
                      <a:lumMod val="65000"/>
                      <a:lumOff val="35000"/>
                    </a:schemeClr>
                  </a:solidFill>
                </a:rPr>
                <a:t> </a:t>
              </a:r>
              <a:r>
                <a:rPr lang="en-GB" altLang="de-DE" sz="1300" dirty="0" err="1">
                  <a:solidFill>
                    <a:schemeClr val="tx1">
                      <a:lumMod val="65000"/>
                      <a:lumOff val="35000"/>
                    </a:schemeClr>
                  </a:solidFill>
                </a:rPr>
                <a:t>chuyển</a:t>
              </a:r>
              <a:r>
                <a:rPr lang="en-GB" altLang="de-DE" sz="1300" dirty="0">
                  <a:solidFill>
                    <a:schemeClr val="tx1">
                      <a:lumMod val="65000"/>
                      <a:lumOff val="35000"/>
                    </a:schemeClr>
                  </a:solidFill>
                </a:rPr>
                <a:t> </a:t>
              </a:r>
              <a:r>
                <a:rPr lang="en-GB" altLang="de-DE" sz="1300" dirty="0" err="1">
                  <a:solidFill>
                    <a:schemeClr val="tx1">
                      <a:lumMod val="65000"/>
                      <a:lumOff val="35000"/>
                    </a:schemeClr>
                  </a:solidFill>
                </a:rPr>
                <a:t>tiếp</a:t>
              </a:r>
              <a:r>
                <a:rPr lang="en-GB" altLang="de-DE" sz="1300" dirty="0">
                  <a:solidFill>
                    <a:schemeClr val="tx1">
                      <a:lumMod val="65000"/>
                      <a:lumOff val="35000"/>
                    </a:schemeClr>
                  </a:solidFill>
                </a:rPr>
                <a:t> </a:t>
              </a:r>
              <a:r>
                <a:rPr lang="en-GB" altLang="de-DE" sz="1300" dirty="0" err="1">
                  <a:solidFill>
                    <a:schemeClr val="tx1">
                      <a:lumMod val="65000"/>
                      <a:lumOff val="35000"/>
                    </a:schemeClr>
                  </a:solidFill>
                </a:rPr>
                <a:t>hoặc</a:t>
              </a:r>
              <a:r>
                <a:rPr lang="en-GB" altLang="de-DE" sz="1300" dirty="0">
                  <a:solidFill>
                    <a:schemeClr val="tx1">
                      <a:lumMod val="65000"/>
                      <a:lumOff val="35000"/>
                    </a:schemeClr>
                  </a:solidFill>
                </a:rPr>
                <a:t> </a:t>
              </a:r>
              <a:r>
                <a:rPr lang="en-GB" altLang="de-DE" sz="1300" dirty="0" err="1">
                  <a:solidFill>
                    <a:schemeClr val="tx1">
                      <a:lumMod val="65000"/>
                      <a:lumOff val="35000"/>
                    </a:schemeClr>
                  </a:solidFill>
                </a:rPr>
                <a:t>thi</a:t>
              </a:r>
              <a:r>
                <a:rPr lang="en-GB" altLang="de-DE" sz="1300" dirty="0">
                  <a:solidFill>
                    <a:schemeClr val="tx1">
                      <a:lumMod val="65000"/>
                      <a:lumOff val="35000"/>
                    </a:schemeClr>
                  </a:solidFill>
                </a:rPr>
                <a:t> </a:t>
              </a:r>
              <a:r>
                <a:rPr lang="en-GB" altLang="de-DE" sz="1300" dirty="0" err="1">
                  <a:solidFill>
                    <a:schemeClr val="tx1">
                      <a:lumMod val="65000"/>
                      <a:lumOff val="35000"/>
                    </a:schemeClr>
                  </a:solidFill>
                </a:rPr>
                <a:t>cuối</a:t>
              </a:r>
              <a:r>
                <a:rPr lang="en-GB" altLang="de-DE" sz="1300" dirty="0">
                  <a:solidFill>
                    <a:schemeClr val="tx1">
                      <a:lumMod val="65000"/>
                      <a:lumOff val="35000"/>
                    </a:schemeClr>
                  </a:solidFill>
                </a:rPr>
                <a:t> </a:t>
              </a:r>
              <a:r>
                <a:rPr lang="en-GB" altLang="de-DE" sz="1300" dirty="0" err="1">
                  <a:solidFill>
                    <a:schemeClr val="tx1">
                      <a:lumMod val="65000"/>
                      <a:lumOff val="35000"/>
                    </a:schemeClr>
                  </a:solidFill>
                </a:rPr>
                <a:t>kỳ</a:t>
              </a:r>
              <a:endParaRPr lang="en-GB" altLang="de-DE" sz="1300" dirty="0">
                <a:solidFill>
                  <a:schemeClr val="tx1">
                    <a:lumMod val="65000"/>
                    <a:lumOff val="35000"/>
                  </a:schemeClr>
                </a:solidFill>
              </a:endParaRPr>
            </a:p>
            <a:p>
              <a:pPr marL="173038" lvl="1" indent="-173038">
                <a:buFont typeface="Arial" panose="020B0604020202020204" pitchFamily="34" charset="0"/>
                <a:buChar char="•"/>
              </a:pPr>
              <a:r>
                <a:rPr lang="en-GB" altLang="de-DE" sz="1300" dirty="0" err="1">
                  <a:solidFill>
                    <a:schemeClr val="tx1">
                      <a:lumMod val="65000"/>
                      <a:lumOff val="35000"/>
                    </a:schemeClr>
                  </a:solidFill>
                </a:rPr>
                <a:t>Hòa</a:t>
              </a:r>
              <a:r>
                <a:rPr lang="en-GB" altLang="de-DE" sz="1300" dirty="0">
                  <a:solidFill>
                    <a:schemeClr val="tx1">
                      <a:lumMod val="65000"/>
                      <a:lumOff val="35000"/>
                    </a:schemeClr>
                  </a:solidFill>
                </a:rPr>
                <a:t> </a:t>
              </a:r>
              <a:r>
                <a:rPr lang="en-GB" altLang="de-DE" sz="1300" dirty="0" err="1">
                  <a:solidFill>
                    <a:schemeClr val="tx1">
                      <a:lumMod val="65000"/>
                      <a:lumOff val="35000"/>
                    </a:schemeClr>
                  </a:solidFill>
                </a:rPr>
                <a:t>giải</a:t>
              </a:r>
              <a:r>
                <a:rPr lang="en-GB" altLang="de-DE" sz="1300" dirty="0">
                  <a:solidFill>
                    <a:schemeClr val="tx1">
                      <a:lumMod val="65000"/>
                      <a:lumOff val="35000"/>
                    </a:schemeClr>
                  </a:solidFill>
                </a:rPr>
                <a:t> </a:t>
              </a:r>
              <a:r>
                <a:rPr lang="en-GB" altLang="de-DE" sz="1300" dirty="0" err="1">
                  <a:solidFill>
                    <a:schemeClr val="tx1">
                      <a:lumMod val="65000"/>
                      <a:lumOff val="35000"/>
                    </a:schemeClr>
                  </a:solidFill>
                </a:rPr>
                <a:t>nếu</a:t>
              </a:r>
              <a:r>
                <a:rPr lang="en-GB" altLang="de-DE" sz="1300" dirty="0">
                  <a:solidFill>
                    <a:schemeClr val="tx1">
                      <a:lumMod val="65000"/>
                      <a:lumOff val="35000"/>
                    </a:schemeClr>
                  </a:solidFill>
                </a:rPr>
                <a:t> </a:t>
              </a:r>
              <a:r>
                <a:rPr lang="en-GB" altLang="de-DE" sz="1300" dirty="0" err="1">
                  <a:solidFill>
                    <a:schemeClr val="tx1">
                      <a:lumMod val="65000"/>
                      <a:lumOff val="35000"/>
                    </a:schemeClr>
                  </a:solidFill>
                </a:rPr>
                <a:t>có</a:t>
              </a:r>
              <a:r>
                <a:rPr lang="en-GB" altLang="de-DE" sz="1300" dirty="0">
                  <a:solidFill>
                    <a:schemeClr val="tx1">
                      <a:lumMod val="65000"/>
                      <a:lumOff val="35000"/>
                    </a:schemeClr>
                  </a:solidFill>
                </a:rPr>
                <a:t> </a:t>
              </a:r>
              <a:r>
                <a:rPr lang="en-GB" altLang="de-DE" sz="1300" dirty="0" err="1">
                  <a:solidFill>
                    <a:schemeClr val="tx1">
                      <a:lumMod val="65000"/>
                      <a:lumOff val="35000"/>
                    </a:schemeClr>
                  </a:solidFill>
                </a:rPr>
                <a:t>tranh</a:t>
              </a:r>
              <a:r>
                <a:rPr lang="en-GB" altLang="de-DE" sz="1300" dirty="0">
                  <a:solidFill>
                    <a:schemeClr val="tx1">
                      <a:lumMod val="65000"/>
                      <a:lumOff val="35000"/>
                    </a:schemeClr>
                  </a:solidFill>
                </a:rPr>
                <a:t> </a:t>
              </a:r>
              <a:r>
                <a:rPr lang="en-GB" altLang="de-DE" sz="1300" dirty="0" err="1">
                  <a:solidFill>
                    <a:schemeClr val="tx1">
                      <a:lumMod val="65000"/>
                      <a:lumOff val="35000"/>
                    </a:schemeClr>
                  </a:solidFill>
                </a:rPr>
                <a:t>chấp</a:t>
              </a:r>
              <a:r>
                <a:rPr lang="en-GB" altLang="de-DE" sz="1300" dirty="0">
                  <a:solidFill>
                    <a:schemeClr val="tx1">
                      <a:lumMod val="65000"/>
                      <a:lumOff val="35000"/>
                    </a:schemeClr>
                  </a:solidFill>
                </a:rPr>
                <a:t> </a:t>
              </a:r>
              <a:r>
                <a:rPr lang="en-GB" altLang="de-DE" sz="1300" dirty="0" err="1">
                  <a:solidFill>
                    <a:schemeClr val="tx1">
                      <a:lumMod val="65000"/>
                      <a:lumOff val="35000"/>
                    </a:schemeClr>
                  </a:solidFill>
                </a:rPr>
                <a:t>giữa</a:t>
              </a:r>
              <a:r>
                <a:rPr lang="en-GB" altLang="de-DE" sz="1300" dirty="0">
                  <a:solidFill>
                    <a:schemeClr val="tx1">
                      <a:lumMod val="65000"/>
                      <a:lumOff val="35000"/>
                    </a:schemeClr>
                  </a:solidFill>
                </a:rPr>
                <a:t> </a:t>
              </a:r>
              <a:r>
                <a:rPr lang="en-GB" altLang="de-DE" sz="1300" dirty="0" err="1">
                  <a:solidFill>
                    <a:schemeClr val="tx1">
                      <a:lumMod val="65000"/>
                      <a:lumOff val="35000"/>
                    </a:schemeClr>
                  </a:solidFill>
                </a:rPr>
                <a:t>doanh</a:t>
              </a:r>
              <a:r>
                <a:rPr lang="en-GB" altLang="de-DE" sz="1300" dirty="0">
                  <a:solidFill>
                    <a:schemeClr val="tx1">
                      <a:lumMod val="65000"/>
                      <a:lumOff val="35000"/>
                    </a:schemeClr>
                  </a:solidFill>
                </a:rPr>
                <a:t> </a:t>
              </a:r>
              <a:r>
                <a:rPr lang="en-GB" altLang="de-DE" sz="1300" dirty="0" err="1">
                  <a:solidFill>
                    <a:schemeClr val="tx1">
                      <a:lumMod val="65000"/>
                      <a:lumOff val="35000"/>
                    </a:schemeClr>
                  </a:solidFill>
                </a:rPr>
                <a:t>nghiệp</a:t>
              </a:r>
              <a:r>
                <a:rPr lang="en-GB" altLang="de-DE" sz="1300" dirty="0">
                  <a:solidFill>
                    <a:schemeClr val="tx1">
                      <a:lumMod val="65000"/>
                      <a:lumOff val="35000"/>
                    </a:schemeClr>
                  </a:solidFill>
                </a:rPr>
                <a:t> </a:t>
              </a:r>
              <a:r>
                <a:rPr lang="en-GB" altLang="de-DE" sz="1300" dirty="0" err="1">
                  <a:solidFill>
                    <a:schemeClr val="tx1">
                      <a:lumMod val="65000"/>
                      <a:lumOff val="35000"/>
                    </a:schemeClr>
                  </a:solidFill>
                </a:rPr>
                <a:t>và</a:t>
              </a:r>
              <a:r>
                <a:rPr lang="en-GB" altLang="de-DE" sz="1300" dirty="0">
                  <a:solidFill>
                    <a:schemeClr val="tx1">
                      <a:lumMod val="65000"/>
                      <a:lumOff val="35000"/>
                    </a:schemeClr>
                  </a:solidFill>
                </a:rPr>
                <a:t> </a:t>
              </a:r>
              <a:r>
                <a:rPr lang="en-GB" altLang="de-DE" sz="1300" dirty="0" err="1">
                  <a:solidFill>
                    <a:schemeClr val="tx1">
                      <a:lumMod val="65000"/>
                      <a:lumOff val="35000"/>
                    </a:schemeClr>
                  </a:solidFill>
                </a:rPr>
                <a:t>học</a:t>
              </a:r>
              <a:r>
                <a:rPr lang="en-GB" altLang="de-DE" sz="1300" dirty="0">
                  <a:solidFill>
                    <a:schemeClr val="tx1">
                      <a:lumMod val="65000"/>
                      <a:lumOff val="35000"/>
                    </a:schemeClr>
                  </a:solidFill>
                </a:rPr>
                <a:t> </a:t>
              </a:r>
              <a:r>
                <a:rPr lang="en-GB" altLang="de-DE" sz="1300" dirty="0" err="1">
                  <a:solidFill>
                    <a:schemeClr val="tx1">
                      <a:lumMod val="65000"/>
                      <a:lumOff val="35000"/>
                    </a:schemeClr>
                  </a:solidFill>
                </a:rPr>
                <a:t>viên</a:t>
              </a:r>
              <a:endParaRPr lang="en-GB" altLang="de-DE" sz="1300" dirty="0">
                <a:solidFill>
                  <a:schemeClr val="tx1">
                    <a:lumMod val="65000"/>
                    <a:lumOff val="35000"/>
                  </a:schemeClr>
                </a:solidFill>
              </a:endParaRPr>
            </a:p>
            <a:p>
              <a:pPr marL="173038" lvl="1" indent="-173038">
                <a:buFont typeface="Arial" panose="020B0604020202020204" pitchFamily="34" charset="0"/>
                <a:buChar char="•"/>
              </a:pPr>
              <a:r>
                <a:rPr lang="en-GB" altLang="de-DE" sz="1300" dirty="0" err="1">
                  <a:solidFill>
                    <a:schemeClr val="tx1">
                      <a:lumMod val="65000"/>
                      <a:lumOff val="35000"/>
                    </a:schemeClr>
                  </a:solidFill>
                </a:rPr>
                <a:t>Tổ</a:t>
              </a:r>
              <a:r>
                <a:rPr lang="en-GB" altLang="de-DE" sz="1300" dirty="0">
                  <a:solidFill>
                    <a:schemeClr val="tx1">
                      <a:lumMod val="65000"/>
                      <a:lumOff val="35000"/>
                    </a:schemeClr>
                  </a:solidFill>
                </a:rPr>
                <a:t> </a:t>
              </a:r>
              <a:r>
                <a:rPr lang="en-GB" altLang="de-DE" sz="1300" dirty="0" err="1">
                  <a:solidFill>
                    <a:schemeClr val="tx1">
                      <a:lumMod val="65000"/>
                      <a:lumOff val="35000"/>
                    </a:schemeClr>
                  </a:solidFill>
                </a:rPr>
                <a:t>chức</a:t>
              </a:r>
              <a:r>
                <a:rPr lang="en-GB" altLang="de-DE" sz="1300" dirty="0">
                  <a:solidFill>
                    <a:schemeClr val="tx1">
                      <a:lumMod val="65000"/>
                      <a:lumOff val="35000"/>
                    </a:schemeClr>
                  </a:solidFill>
                </a:rPr>
                <a:t> </a:t>
              </a:r>
              <a:r>
                <a:rPr lang="en-GB" altLang="de-DE" sz="1300" dirty="0" err="1">
                  <a:solidFill>
                    <a:schemeClr val="tx1">
                      <a:lumMod val="65000"/>
                      <a:lumOff val="35000"/>
                    </a:schemeClr>
                  </a:solidFill>
                </a:rPr>
                <a:t>các</a:t>
              </a:r>
              <a:r>
                <a:rPr lang="en-GB" altLang="de-DE" sz="1300" dirty="0">
                  <a:solidFill>
                    <a:schemeClr val="tx1">
                      <a:lumMod val="65000"/>
                      <a:lumOff val="35000"/>
                    </a:schemeClr>
                  </a:solidFill>
                </a:rPr>
                <a:t> </a:t>
              </a:r>
              <a:r>
                <a:rPr lang="en-GB" altLang="de-DE" sz="1300" dirty="0" err="1">
                  <a:solidFill>
                    <a:schemeClr val="tx1">
                      <a:lumMod val="65000"/>
                      <a:lumOff val="35000"/>
                    </a:schemeClr>
                  </a:solidFill>
                </a:rPr>
                <a:t>sự</a:t>
              </a:r>
              <a:r>
                <a:rPr lang="en-GB" altLang="de-DE" sz="1300" dirty="0">
                  <a:solidFill>
                    <a:schemeClr val="tx1">
                      <a:lumMod val="65000"/>
                      <a:lumOff val="35000"/>
                    </a:schemeClr>
                  </a:solidFill>
                </a:rPr>
                <a:t> </a:t>
              </a:r>
              <a:r>
                <a:rPr lang="en-GB" altLang="de-DE" sz="1300" dirty="0" err="1">
                  <a:solidFill>
                    <a:schemeClr val="tx1">
                      <a:lumMod val="65000"/>
                      <a:lumOff val="35000"/>
                    </a:schemeClr>
                  </a:solidFill>
                </a:rPr>
                <a:t>kiện</a:t>
              </a:r>
              <a:endParaRPr lang="en-GB" altLang="de-DE" sz="1300" dirty="0">
                <a:solidFill>
                  <a:schemeClr val="tx1">
                    <a:lumMod val="65000"/>
                    <a:lumOff val="35000"/>
                  </a:schemeClr>
                </a:solidFill>
              </a:endParaRPr>
            </a:p>
          </p:txBody>
        </p:sp>
        <p:pic>
          <p:nvPicPr>
            <p:cNvPr id="36" name="Picture 3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381366" y="2023428"/>
              <a:ext cx="534450" cy="261151"/>
            </a:xfrm>
            <a:prstGeom prst="rect">
              <a:avLst/>
            </a:prstGeom>
          </p:spPr>
        </p:pic>
      </p:grpSp>
      <p:grpSp>
        <p:nvGrpSpPr>
          <p:cNvPr id="8" name="Gruppieren 7"/>
          <p:cNvGrpSpPr/>
          <p:nvPr/>
        </p:nvGrpSpPr>
        <p:grpSpPr>
          <a:xfrm>
            <a:off x="3021366" y="4415902"/>
            <a:ext cx="2954860" cy="2410199"/>
            <a:chOff x="3031876" y="4522232"/>
            <a:chExt cx="2954860" cy="2410199"/>
          </a:xfrm>
        </p:grpSpPr>
        <p:sp>
          <p:nvSpPr>
            <p:cNvPr id="7" name="Rounded Rectangle 6"/>
            <p:cNvSpPr/>
            <p:nvPr/>
          </p:nvSpPr>
          <p:spPr>
            <a:xfrm>
              <a:off x="3031876" y="4522232"/>
              <a:ext cx="2923736" cy="2410199"/>
            </a:xfrm>
            <a:prstGeom prst="roundRect">
              <a:avLst>
                <a:gd name="adj" fmla="val 1132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tangle 3"/>
            <p:cNvSpPr/>
            <p:nvPr/>
          </p:nvSpPr>
          <p:spPr>
            <a:xfrm>
              <a:off x="3083244" y="4665615"/>
              <a:ext cx="2903492" cy="1938992"/>
            </a:xfrm>
            <a:prstGeom prst="rect">
              <a:avLst/>
            </a:prstGeom>
          </p:spPr>
          <p:txBody>
            <a:bodyPr wrap="square">
              <a:spAutoFit/>
            </a:bodyPr>
            <a:lstStyle/>
            <a:p>
              <a:pPr marL="173038" lvl="1" indent="-173038"/>
              <a:r>
                <a:rPr lang="en-GB" sz="1600" b="1" dirty="0" err="1">
                  <a:solidFill>
                    <a:schemeClr val="tx1">
                      <a:lumMod val="65000"/>
                      <a:lumOff val="35000"/>
                    </a:schemeClr>
                  </a:solidFill>
                </a:rPr>
                <a:t>Các</a:t>
              </a:r>
              <a:r>
                <a:rPr lang="en-GB" sz="1600" b="1" dirty="0">
                  <a:solidFill>
                    <a:schemeClr val="tx1">
                      <a:lumMod val="65000"/>
                      <a:lumOff val="35000"/>
                    </a:schemeClr>
                  </a:solidFill>
                </a:rPr>
                <a:t> </a:t>
              </a:r>
              <a:r>
                <a:rPr lang="en-GB" sz="1600" b="1" dirty="0" err="1">
                  <a:solidFill>
                    <a:schemeClr val="tx1">
                      <a:lumMod val="65000"/>
                      <a:lumOff val="35000"/>
                    </a:schemeClr>
                  </a:solidFill>
                </a:rPr>
                <a:t>đối</a:t>
              </a:r>
              <a:r>
                <a:rPr lang="en-GB" sz="1600" b="1" dirty="0">
                  <a:solidFill>
                    <a:schemeClr val="tx1">
                      <a:lumMod val="65000"/>
                      <a:lumOff val="35000"/>
                    </a:schemeClr>
                  </a:solidFill>
                </a:rPr>
                <a:t> </a:t>
              </a:r>
              <a:r>
                <a:rPr lang="en-GB" sz="1600" b="1" dirty="0" err="1">
                  <a:solidFill>
                    <a:schemeClr val="tx1">
                      <a:lumMod val="65000"/>
                      <a:lumOff val="35000"/>
                    </a:schemeClr>
                  </a:solidFill>
                </a:rPr>
                <a:t>tác</a:t>
              </a:r>
              <a:r>
                <a:rPr lang="en-GB" sz="1600" b="1" dirty="0">
                  <a:solidFill>
                    <a:schemeClr val="tx1">
                      <a:lumMod val="65000"/>
                      <a:lumOff val="35000"/>
                    </a:schemeClr>
                  </a:solidFill>
                </a:rPr>
                <a:t> </a:t>
              </a:r>
              <a:r>
                <a:rPr lang="en-GB" sz="1600" b="1" dirty="0" err="1">
                  <a:solidFill>
                    <a:schemeClr val="tx1">
                      <a:lumMod val="65000"/>
                      <a:lumOff val="35000"/>
                    </a:schemeClr>
                  </a:solidFill>
                </a:rPr>
                <a:t>xã</a:t>
              </a:r>
              <a:r>
                <a:rPr lang="en-GB" sz="1600" b="1" dirty="0">
                  <a:solidFill>
                    <a:schemeClr val="tx1">
                      <a:lumMod val="65000"/>
                      <a:lumOff val="35000"/>
                    </a:schemeClr>
                  </a:solidFill>
                </a:rPr>
                <a:t> </a:t>
              </a:r>
              <a:r>
                <a:rPr lang="en-GB" sz="1600" b="1" dirty="0" err="1">
                  <a:solidFill>
                    <a:schemeClr val="tx1">
                      <a:lumMod val="65000"/>
                      <a:lumOff val="35000"/>
                    </a:schemeClr>
                  </a:solidFill>
                </a:rPr>
                <a:t>hội</a:t>
              </a:r>
              <a:r>
                <a:rPr lang="en-GB" sz="1600" b="1" dirty="0">
                  <a:solidFill>
                    <a:schemeClr val="tx1">
                      <a:lumMod val="65000"/>
                      <a:lumOff val="35000"/>
                    </a:schemeClr>
                  </a:solidFill>
                </a:rPr>
                <a:t> </a:t>
              </a:r>
            </a:p>
            <a:p>
              <a:pPr marL="173038" lvl="1" indent="-173038">
                <a:buFont typeface="Arial" panose="020B0604020202020204" pitchFamily="34" charset="0"/>
                <a:buChar char="•"/>
              </a:pPr>
              <a:r>
                <a:rPr lang="en-GB" sz="1300" dirty="0" err="1">
                  <a:solidFill>
                    <a:schemeClr val="tx1">
                      <a:lumMod val="65000"/>
                      <a:lumOff val="35000"/>
                    </a:schemeClr>
                  </a:solidFill>
                </a:rPr>
                <a:t>Công</a:t>
              </a:r>
              <a:r>
                <a:rPr lang="en-GB" sz="1300" dirty="0">
                  <a:solidFill>
                    <a:schemeClr val="tx1">
                      <a:lumMod val="65000"/>
                      <a:lumOff val="35000"/>
                    </a:schemeClr>
                  </a:solidFill>
                </a:rPr>
                <a:t> </a:t>
              </a:r>
              <a:r>
                <a:rPr lang="en-GB" sz="1300" dirty="0" err="1">
                  <a:solidFill>
                    <a:schemeClr val="tx1">
                      <a:lumMod val="65000"/>
                      <a:lumOff val="35000"/>
                    </a:schemeClr>
                  </a:solidFill>
                </a:rPr>
                <a:t>đoàn</a:t>
              </a:r>
              <a:r>
                <a:rPr lang="en-GB" sz="1300" dirty="0">
                  <a:solidFill>
                    <a:schemeClr val="tx1">
                      <a:lumMod val="65000"/>
                      <a:lumOff val="35000"/>
                    </a:schemeClr>
                  </a:solidFill>
                </a:rPr>
                <a:t> </a:t>
              </a:r>
              <a:r>
                <a:rPr lang="en-GB" sz="1300" dirty="0" err="1">
                  <a:solidFill>
                    <a:schemeClr val="tx1">
                      <a:lumMod val="65000"/>
                      <a:lumOff val="35000"/>
                    </a:schemeClr>
                  </a:solidFill>
                </a:rPr>
                <a:t>lao</a:t>
              </a:r>
              <a:r>
                <a:rPr lang="en-GB" sz="1300" dirty="0">
                  <a:solidFill>
                    <a:schemeClr val="tx1">
                      <a:lumMod val="65000"/>
                      <a:lumOff val="35000"/>
                    </a:schemeClr>
                  </a:solidFill>
                </a:rPr>
                <a:t> </a:t>
              </a:r>
              <a:r>
                <a:rPr lang="en-GB" sz="1300" dirty="0" err="1">
                  <a:solidFill>
                    <a:schemeClr val="tx1">
                      <a:lumMod val="65000"/>
                      <a:lumOff val="35000"/>
                    </a:schemeClr>
                  </a:solidFill>
                </a:rPr>
                <a:t>động</a:t>
              </a:r>
              <a:r>
                <a:rPr lang="en-GB" sz="1300" dirty="0">
                  <a:solidFill>
                    <a:schemeClr val="tx1">
                      <a:lumMod val="65000"/>
                      <a:lumOff val="35000"/>
                    </a:schemeClr>
                  </a:solidFill>
                </a:rPr>
                <a:t> </a:t>
              </a:r>
              <a:r>
                <a:rPr lang="en-GB" sz="1300" dirty="0" err="1">
                  <a:solidFill>
                    <a:schemeClr val="tx1">
                      <a:lumMod val="65000"/>
                      <a:lumOff val="35000"/>
                    </a:schemeClr>
                  </a:solidFill>
                </a:rPr>
                <a:t>và</a:t>
              </a:r>
              <a:r>
                <a:rPr lang="en-GB" sz="1300" dirty="0">
                  <a:solidFill>
                    <a:schemeClr val="tx1">
                      <a:lumMod val="65000"/>
                      <a:lumOff val="35000"/>
                    </a:schemeClr>
                  </a:solidFill>
                </a:rPr>
                <a:t> </a:t>
              </a:r>
              <a:r>
                <a:rPr lang="en-GB" sz="1300" dirty="0" err="1">
                  <a:solidFill>
                    <a:schemeClr val="tx1">
                      <a:lumMod val="65000"/>
                      <a:lumOff val="35000"/>
                    </a:schemeClr>
                  </a:solidFill>
                </a:rPr>
                <a:t>tổ</a:t>
              </a:r>
              <a:r>
                <a:rPr lang="en-GB" sz="1300" dirty="0">
                  <a:solidFill>
                    <a:schemeClr val="tx1">
                      <a:lumMod val="65000"/>
                      <a:lumOff val="35000"/>
                    </a:schemeClr>
                  </a:solidFill>
                </a:rPr>
                <a:t> </a:t>
              </a:r>
              <a:r>
                <a:rPr lang="en-GB" sz="1300" dirty="0" err="1">
                  <a:solidFill>
                    <a:schemeClr val="tx1">
                      <a:lumMod val="65000"/>
                      <a:lumOff val="35000"/>
                    </a:schemeClr>
                  </a:solidFill>
                </a:rPr>
                <a:t>chức</a:t>
              </a:r>
              <a:r>
                <a:rPr lang="en-GB" sz="1300" dirty="0">
                  <a:solidFill>
                    <a:schemeClr val="tx1">
                      <a:lumMod val="65000"/>
                      <a:lumOff val="35000"/>
                    </a:schemeClr>
                  </a:solidFill>
                </a:rPr>
                <a:t> </a:t>
              </a:r>
              <a:r>
                <a:rPr lang="en-GB" sz="1300" dirty="0" err="1">
                  <a:solidFill>
                    <a:schemeClr val="tx1">
                      <a:lumMod val="65000"/>
                      <a:lumOff val="35000"/>
                    </a:schemeClr>
                  </a:solidFill>
                </a:rPr>
                <a:t>của</a:t>
              </a:r>
              <a:r>
                <a:rPr lang="en-GB" sz="1300" dirty="0">
                  <a:solidFill>
                    <a:schemeClr val="tx1">
                      <a:lumMod val="65000"/>
                      <a:lumOff val="35000"/>
                    </a:schemeClr>
                  </a:solidFill>
                </a:rPr>
                <a:t> NSDLĐ </a:t>
              </a:r>
              <a:r>
                <a:rPr lang="en-GB" sz="1300" dirty="0" err="1">
                  <a:solidFill>
                    <a:schemeClr val="tx1">
                      <a:lumMod val="65000"/>
                      <a:lumOff val="35000"/>
                    </a:schemeClr>
                  </a:solidFill>
                </a:rPr>
                <a:t>đàm</a:t>
              </a:r>
              <a:r>
                <a:rPr lang="en-GB" sz="1300" dirty="0">
                  <a:solidFill>
                    <a:schemeClr val="tx1">
                      <a:lumMod val="65000"/>
                      <a:lumOff val="35000"/>
                    </a:schemeClr>
                  </a:solidFill>
                </a:rPr>
                <a:t> </a:t>
              </a:r>
              <a:r>
                <a:rPr lang="en-GB" sz="1300" dirty="0" err="1">
                  <a:solidFill>
                    <a:schemeClr val="tx1">
                      <a:lumMod val="65000"/>
                      <a:lumOff val="35000"/>
                    </a:schemeClr>
                  </a:solidFill>
                </a:rPr>
                <a:t>phán</a:t>
              </a:r>
              <a:r>
                <a:rPr lang="en-GB" sz="1300" dirty="0">
                  <a:solidFill>
                    <a:schemeClr val="tx1">
                      <a:lumMod val="65000"/>
                      <a:lumOff val="35000"/>
                    </a:schemeClr>
                  </a:solidFill>
                </a:rPr>
                <a:t> </a:t>
              </a:r>
              <a:r>
                <a:rPr lang="en-GB" sz="1300" dirty="0" err="1">
                  <a:solidFill>
                    <a:schemeClr val="tx1">
                      <a:lumMod val="65000"/>
                      <a:lumOff val="35000"/>
                    </a:schemeClr>
                  </a:solidFill>
                </a:rPr>
                <a:t>trợ</a:t>
              </a:r>
              <a:r>
                <a:rPr lang="en-GB" sz="1300" dirty="0">
                  <a:solidFill>
                    <a:schemeClr val="tx1">
                      <a:lumMod val="65000"/>
                      <a:lumOff val="35000"/>
                    </a:schemeClr>
                  </a:solidFill>
                </a:rPr>
                <a:t> </a:t>
              </a:r>
              <a:r>
                <a:rPr lang="en-GB" sz="1300" dirty="0" err="1">
                  <a:solidFill>
                    <a:schemeClr val="tx1">
                      <a:lumMod val="65000"/>
                      <a:lumOff val="35000"/>
                    </a:schemeClr>
                  </a:solidFill>
                </a:rPr>
                <a:t>cấp</a:t>
              </a:r>
              <a:r>
                <a:rPr lang="en-GB" sz="1300" dirty="0">
                  <a:solidFill>
                    <a:schemeClr val="tx1">
                      <a:lumMod val="65000"/>
                      <a:lumOff val="35000"/>
                    </a:schemeClr>
                  </a:solidFill>
                </a:rPr>
                <a:t> </a:t>
              </a:r>
              <a:r>
                <a:rPr lang="en-GB" sz="1300" dirty="0" err="1">
                  <a:solidFill>
                    <a:schemeClr val="tx1">
                      <a:lumMod val="65000"/>
                      <a:lumOff val="35000"/>
                    </a:schemeClr>
                  </a:solidFill>
                </a:rPr>
                <a:t>đào</a:t>
              </a:r>
              <a:r>
                <a:rPr lang="en-GB" sz="1300" dirty="0">
                  <a:solidFill>
                    <a:schemeClr val="tx1">
                      <a:lumMod val="65000"/>
                      <a:lumOff val="35000"/>
                    </a:schemeClr>
                  </a:solidFill>
                </a:rPr>
                <a:t> </a:t>
              </a:r>
              <a:r>
                <a:rPr lang="en-GB" sz="1300" dirty="0" err="1">
                  <a:solidFill>
                    <a:schemeClr val="tx1">
                      <a:lumMod val="65000"/>
                      <a:lumOff val="35000"/>
                    </a:schemeClr>
                  </a:solidFill>
                </a:rPr>
                <a:t>tạo</a:t>
              </a:r>
              <a:r>
                <a:rPr lang="en-GB" sz="1300" dirty="0">
                  <a:solidFill>
                    <a:schemeClr val="tx1">
                      <a:lumMod val="65000"/>
                      <a:lumOff val="35000"/>
                    </a:schemeClr>
                  </a:solidFill>
                </a:rPr>
                <a:t> </a:t>
              </a:r>
              <a:r>
                <a:rPr lang="en-GB" sz="1300" dirty="0" err="1">
                  <a:solidFill>
                    <a:schemeClr val="tx1">
                      <a:lumMod val="65000"/>
                      <a:lumOff val="35000"/>
                    </a:schemeClr>
                  </a:solidFill>
                </a:rPr>
                <a:t>cho</a:t>
              </a:r>
              <a:r>
                <a:rPr lang="en-GB" sz="1300" dirty="0">
                  <a:solidFill>
                    <a:schemeClr val="tx1">
                      <a:lumMod val="65000"/>
                      <a:lumOff val="35000"/>
                    </a:schemeClr>
                  </a:solidFill>
                </a:rPr>
                <a:t> </a:t>
              </a:r>
              <a:r>
                <a:rPr lang="en-GB" sz="1300" dirty="0" err="1">
                  <a:solidFill>
                    <a:schemeClr val="tx1">
                      <a:lumMod val="65000"/>
                      <a:lumOff val="35000"/>
                    </a:schemeClr>
                  </a:solidFill>
                </a:rPr>
                <a:t>học</a:t>
              </a:r>
              <a:r>
                <a:rPr lang="en-GB" sz="1300" dirty="0">
                  <a:solidFill>
                    <a:schemeClr val="tx1">
                      <a:lumMod val="65000"/>
                      <a:lumOff val="35000"/>
                    </a:schemeClr>
                  </a:solidFill>
                </a:rPr>
                <a:t> </a:t>
              </a:r>
              <a:r>
                <a:rPr lang="en-GB" sz="1300" dirty="0" err="1">
                  <a:solidFill>
                    <a:schemeClr val="tx1">
                      <a:lumMod val="65000"/>
                      <a:lumOff val="35000"/>
                    </a:schemeClr>
                  </a:solidFill>
                </a:rPr>
                <a:t>viên</a:t>
              </a:r>
              <a:endParaRPr lang="en-GB" sz="1300" dirty="0">
                <a:solidFill>
                  <a:schemeClr val="tx1">
                    <a:lumMod val="65000"/>
                    <a:lumOff val="35000"/>
                  </a:schemeClr>
                </a:solidFill>
              </a:endParaRPr>
            </a:p>
            <a:p>
              <a:pPr marL="173038" lvl="1" indent="-173038">
                <a:buFont typeface="Arial" panose="020B0604020202020204" pitchFamily="34" charset="0"/>
                <a:buChar char="•"/>
              </a:pPr>
              <a:r>
                <a:rPr lang="en-GB" sz="1300" dirty="0">
                  <a:solidFill>
                    <a:schemeClr val="tx1">
                      <a:lumMod val="65000"/>
                      <a:lumOff val="35000"/>
                    </a:schemeClr>
                  </a:solidFill>
                </a:rPr>
                <a:t>Ban </a:t>
              </a:r>
              <a:r>
                <a:rPr lang="en-GB" sz="1300" dirty="0" err="1">
                  <a:solidFill>
                    <a:schemeClr val="tx1">
                      <a:lumMod val="65000"/>
                      <a:lumOff val="35000"/>
                    </a:schemeClr>
                  </a:solidFill>
                </a:rPr>
                <a:t>đại</a:t>
              </a:r>
              <a:r>
                <a:rPr lang="en-GB" sz="1300" dirty="0">
                  <a:solidFill>
                    <a:schemeClr val="tx1">
                      <a:lumMod val="65000"/>
                      <a:lumOff val="35000"/>
                    </a:schemeClr>
                  </a:solidFill>
                </a:rPr>
                <a:t> </a:t>
              </a:r>
              <a:r>
                <a:rPr lang="en-GB" sz="1300" dirty="0" err="1">
                  <a:solidFill>
                    <a:schemeClr val="tx1">
                      <a:lumMod val="65000"/>
                      <a:lumOff val="35000"/>
                    </a:schemeClr>
                  </a:solidFill>
                </a:rPr>
                <a:t>diện</a:t>
              </a:r>
              <a:r>
                <a:rPr lang="en-GB" sz="1300" dirty="0">
                  <a:solidFill>
                    <a:schemeClr val="tx1">
                      <a:lumMod val="65000"/>
                      <a:lumOff val="35000"/>
                    </a:schemeClr>
                  </a:solidFill>
                </a:rPr>
                <a:t> </a:t>
              </a:r>
              <a:r>
                <a:rPr lang="en-GB" sz="1300" dirty="0" err="1">
                  <a:solidFill>
                    <a:schemeClr val="tx1">
                      <a:lumMod val="65000"/>
                      <a:lumOff val="35000"/>
                    </a:schemeClr>
                  </a:solidFill>
                </a:rPr>
                <a:t>công</a:t>
              </a:r>
              <a:r>
                <a:rPr lang="en-GB" sz="1300" dirty="0">
                  <a:solidFill>
                    <a:schemeClr val="tx1">
                      <a:lumMod val="65000"/>
                      <a:lumOff val="35000"/>
                    </a:schemeClr>
                  </a:solidFill>
                </a:rPr>
                <a:t> </a:t>
              </a:r>
              <a:r>
                <a:rPr lang="en-GB" sz="1300" dirty="0" err="1">
                  <a:solidFill>
                    <a:schemeClr val="tx1">
                      <a:lumMod val="65000"/>
                      <a:lumOff val="35000"/>
                    </a:schemeClr>
                  </a:solidFill>
                </a:rPr>
                <a:t>nhân</a:t>
              </a:r>
              <a:r>
                <a:rPr lang="en-GB" sz="1300" dirty="0">
                  <a:solidFill>
                    <a:schemeClr val="tx1">
                      <a:lumMod val="65000"/>
                      <a:lumOff val="35000"/>
                    </a:schemeClr>
                  </a:solidFill>
                </a:rPr>
                <a:t> </a:t>
              </a:r>
              <a:r>
                <a:rPr lang="en-GB" sz="1300" dirty="0" err="1">
                  <a:solidFill>
                    <a:schemeClr val="tx1">
                      <a:lumMod val="65000"/>
                      <a:lumOff val="35000"/>
                    </a:schemeClr>
                  </a:solidFill>
                </a:rPr>
                <a:t>viên</a:t>
              </a:r>
              <a:r>
                <a:rPr lang="en-GB" sz="1300" dirty="0">
                  <a:solidFill>
                    <a:schemeClr val="tx1">
                      <a:lumMod val="65000"/>
                      <a:lumOff val="35000"/>
                    </a:schemeClr>
                  </a:solidFill>
                </a:rPr>
                <a:t> </a:t>
              </a:r>
              <a:r>
                <a:rPr lang="en-GB" sz="1300" dirty="0" err="1">
                  <a:solidFill>
                    <a:schemeClr val="tx1">
                      <a:lumMod val="65000"/>
                      <a:lumOff val="35000"/>
                    </a:schemeClr>
                  </a:solidFill>
                </a:rPr>
                <a:t>giám</a:t>
              </a:r>
              <a:r>
                <a:rPr lang="en-GB" sz="1300" dirty="0">
                  <a:solidFill>
                    <a:schemeClr val="tx1">
                      <a:lumMod val="65000"/>
                      <a:lumOff val="35000"/>
                    </a:schemeClr>
                  </a:solidFill>
                </a:rPr>
                <a:t> </a:t>
              </a:r>
              <a:r>
                <a:rPr lang="en-GB" sz="1300" dirty="0" err="1">
                  <a:solidFill>
                    <a:schemeClr val="tx1">
                      <a:lumMod val="65000"/>
                      <a:lumOff val="35000"/>
                    </a:schemeClr>
                  </a:solidFill>
                </a:rPr>
                <a:t>sát</a:t>
              </a:r>
              <a:r>
                <a:rPr lang="en-GB" sz="1300" dirty="0">
                  <a:solidFill>
                    <a:schemeClr val="tx1">
                      <a:lumMod val="65000"/>
                      <a:lumOff val="35000"/>
                    </a:schemeClr>
                  </a:solidFill>
                </a:rPr>
                <a:t> </a:t>
              </a:r>
              <a:r>
                <a:rPr lang="en-GB" sz="1300" dirty="0" err="1">
                  <a:solidFill>
                    <a:schemeClr val="tx1">
                      <a:lumMod val="65000"/>
                      <a:lumOff val="35000"/>
                    </a:schemeClr>
                  </a:solidFill>
                </a:rPr>
                <a:t>việc</a:t>
              </a:r>
              <a:r>
                <a:rPr lang="en-GB" sz="1300" dirty="0">
                  <a:solidFill>
                    <a:schemeClr val="tx1">
                      <a:lumMod val="65000"/>
                      <a:lumOff val="35000"/>
                    </a:schemeClr>
                  </a:solidFill>
                </a:rPr>
                <a:t> </a:t>
              </a:r>
              <a:r>
                <a:rPr lang="en-GB" sz="1300" dirty="0" err="1">
                  <a:solidFill>
                    <a:schemeClr val="tx1">
                      <a:lumMod val="65000"/>
                      <a:lumOff val="35000"/>
                    </a:schemeClr>
                  </a:solidFill>
                </a:rPr>
                <a:t>đào</a:t>
              </a:r>
              <a:r>
                <a:rPr lang="en-GB" sz="1300" dirty="0">
                  <a:solidFill>
                    <a:schemeClr val="tx1">
                      <a:lumMod val="65000"/>
                      <a:lumOff val="35000"/>
                    </a:schemeClr>
                  </a:solidFill>
                </a:rPr>
                <a:t> </a:t>
              </a:r>
              <a:r>
                <a:rPr lang="en-GB" sz="1300" dirty="0" err="1">
                  <a:solidFill>
                    <a:schemeClr val="tx1">
                      <a:lumMod val="65000"/>
                      <a:lumOff val="35000"/>
                    </a:schemeClr>
                  </a:solidFill>
                </a:rPr>
                <a:t>tạo</a:t>
              </a:r>
              <a:r>
                <a:rPr lang="en-GB" sz="1300" dirty="0">
                  <a:solidFill>
                    <a:schemeClr val="tx1">
                      <a:lumMod val="65000"/>
                      <a:lumOff val="35000"/>
                    </a:schemeClr>
                  </a:solidFill>
                </a:rPr>
                <a:t> </a:t>
              </a:r>
              <a:r>
                <a:rPr lang="en-GB" sz="1300" dirty="0" err="1">
                  <a:solidFill>
                    <a:schemeClr val="tx1">
                      <a:lumMod val="65000"/>
                      <a:lumOff val="35000"/>
                    </a:schemeClr>
                  </a:solidFill>
                </a:rPr>
                <a:t>tại</a:t>
              </a:r>
              <a:r>
                <a:rPr lang="en-GB" sz="1300" dirty="0">
                  <a:solidFill>
                    <a:schemeClr val="tx1">
                      <a:lumMod val="65000"/>
                      <a:lumOff val="35000"/>
                    </a:schemeClr>
                  </a:solidFill>
                </a:rPr>
                <a:t> </a:t>
              </a:r>
              <a:r>
                <a:rPr lang="en-GB" sz="1300" dirty="0" err="1">
                  <a:solidFill>
                    <a:schemeClr val="tx1">
                      <a:lumMod val="65000"/>
                      <a:lumOff val="35000"/>
                    </a:schemeClr>
                  </a:solidFill>
                </a:rPr>
                <a:t>doanh</a:t>
              </a:r>
              <a:r>
                <a:rPr lang="en-GB" sz="1300" dirty="0">
                  <a:solidFill>
                    <a:schemeClr val="tx1">
                      <a:lumMod val="65000"/>
                      <a:lumOff val="35000"/>
                    </a:schemeClr>
                  </a:solidFill>
                </a:rPr>
                <a:t> </a:t>
              </a:r>
              <a:r>
                <a:rPr lang="en-GB" sz="1300" dirty="0" err="1">
                  <a:solidFill>
                    <a:schemeClr val="tx1">
                      <a:lumMod val="65000"/>
                      <a:lumOff val="35000"/>
                    </a:schemeClr>
                  </a:solidFill>
                </a:rPr>
                <a:t>nghiệp</a:t>
              </a:r>
              <a:endParaRPr lang="en-GB" sz="1300" dirty="0">
                <a:solidFill>
                  <a:schemeClr val="tx1">
                    <a:lumMod val="65000"/>
                    <a:lumOff val="35000"/>
                  </a:schemeClr>
                </a:solidFill>
              </a:endParaRPr>
            </a:p>
            <a:p>
              <a:pPr marL="173038" lvl="1" indent="-173038">
                <a:buFont typeface="Arial" panose="020B0604020202020204" pitchFamily="34" charset="0"/>
                <a:buChar char="•"/>
              </a:pPr>
              <a:r>
                <a:rPr lang="en-GB" sz="1300" dirty="0" err="1">
                  <a:solidFill>
                    <a:schemeClr val="tx1">
                      <a:lumMod val="65000"/>
                      <a:lumOff val="35000"/>
                    </a:schemeClr>
                  </a:solidFill>
                </a:rPr>
                <a:t>Tham</a:t>
              </a:r>
              <a:r>
                <a:rPr lang="en-GB" sz="1300" dirty="0">
                  <a:solidFill>
                    <a:schemeClr val="tx1">
                      <a:lumMod val="65000"/>
                      <a:lumOff val="35000"/>
                    </a:schemeClr>
                  </a:solidFill>
                </a:rPr>
                <a:t> </a:t>
              </a:r>
              <a:r>
                <a:rPr lang="en-GB" sz="1300" dirty="0" err="1">
                  <a:solidFill>
                    <a:schemeClr val="tx1">
                      <a:lumMod val="65000"/>
                      <a:lumOff val="35000"/>
                    </a:schemeClr>
                  </a:solidFill>
                </a:rPr>
                <a:t>gia</a:t>
              </a:r>
              <a:r>
                <a:rPr lang="en-GB" sz="1300" dirty="0">
                  <a:solidFill>
                    <a:schemeClr val="tx1">
                      <a:lumMod val="65000"/>
                      <a:lumOff val="35000"/>
                    </a:schemeClr>
                  </a:solidFill>
                </a:rPr>
                <a:t> </a:t>
              </a:r>
              <a:r>
                <a:rPr lang="en-GB" sz="1300" dirty="0" err="1">
                  <a:solidFill>
                    <a:schemeClr val="tx1">
                      <a:lumMod val="65000"/>
                      <a:lumOff val="35000"/>
                    </a:schemeClr>
                  </a:solidFill>
                </a:rPr>
                <a:t>phát</a:t>
              </a:r>
              <a:r>
                <a:rPr lang="en-GB" sz="1300" dirty="0">
                  <a:solidFill>
                    <a:schemeClr val="tx1">
                      <a:lumMod val="65000"/>
                      <a:lumOff val="35000"/>
                    </a:schemeClr>
                  </a:solidFill>
                </a:rPr>
                <a:t> </a:t>
              </a:r>
              <a:r>
                <a:rPr lang="en-GB" sz="1300" dirty="0" err="1">
                  <a:solidFill>
                    <a:schemeClr val="tx1">
                      <a:lumMod val="65000"/>
                      <a:lumOff val="35000"/>
                    </a:schemeClr>
                  </a:solidFill>
                </a:rPr>
                <a:t>triển</a:t>
              </a:r>
              <a:r>
                <a:rPr lang="en-GB" sz="1300" dirty="0">
                  <a:solidFill>
                    <a:schemeClr val="tx1">
                      <a:lumMod val="65000"/>
                      <a:lumOff val="35000"/>
                    </a:schemeClr>
                  </a:solidFill>
                </a:rPr>
                <a:t> </a:t>
              </a:r>
              <a:r>
                <a:rPr lang="en-GB" sz="1300" dirty="0" err="1">
                  <a:solidFill>
                    <a:schemeClr val="tx1">
                      <a:lumMod val="65000"/>
                      <a:lumOff val="35000"/>
                    </a:schemeClr>
                  </a:solidFill>
                </a:rPr>
                <a:t>các</a:t>
              </a:r>
              <a:r>
                <a:rPr lang="en-GB" sz="1300" dirty="0">
                  <a:solidFill>
                    <a:schemeClr val="tx1">
                      <a:lumMod val="65000"/>
                      <a:lumOff val="35000"/>
                    </a:schemeClr>
                  </a:solidFill>
                </a:rPr>
                <a:t> </a:t>
              </a:r>
              <a:r>
                <a:rPr lang="en-GB" sz="1300" dirty="0" err="1">
                  <a:solidFill>
                    <a:schemeClr val="tx1">
                      <a:lumMod val="65000"/>
                      <a:lumOff val="35000"/>
                    </a:schemeClr>
                  </a:solidFill>
                </a:rPr>
                <a:t>tiêu</a:t>
              </a:r>
              <a:r>
                <a:rPr lang="en-GB" sz="1300" dirty="0">
                  <a:solidFill>
                    <a:schemeClr val="tx1">
                      <a:lumMod val="65000"/>
                      <a:lumOff val="35000"/>
                    </a:schemeClr>
                  </a:solidFill>
                </a:rPr>
                <a:t> </a:t>
              </a:r>
              <a:r>
                <a:rPr lang="en-GB" sz="1300" dirty="0" err="1">
                  <a:solidFill>
                    <a:schemeClr val="tx1">
                      <a:lumMod val="65000"/>
                      <a:lumOff val="35000"/>
                    </a:schemeClr>
                  </a:solidFill>
                </a:rPr>
                <a:t>chuẩn</a:t>
              </a:r>
              <a:r>
                <a:rPr lang="en-GB" sz="1300" dirty="0">
                  <a:solidFill>
                    <a:schemeClr val="tx1">
                      <a:lumMod val="65000"/>
                      <a:lumOff val="35000"/>
                    </a:schemeClr>
                  </a:solidFill>
                </a:rPr>
                <a:t> </a:t>
              </a:r>
              <a:r>
                <a:rPr lang="en-GB" sz="1300" dirty="0" err="1">
                  <a:solidFill>
                    <a:schemeClr val="tx1">
                      <a:lumMod val="65000"/>
                      <a:lumOff val="35000"/>
                    </a:schemeClr>
                  </a:solidFill>
                </a:rPr>
                <a:t>đào</a:t>
              </a:r>
              <a:r>
                <a:rPr lang="en-GB" sz="1300" dirty="0">
                  <a:solidFill>
                    <a:schemeClr val="tx1">
                      <a:lumMod val="65000"/>
                      <a:lumOff val="35000"/>
                    </a:schemeClr>
                  </a:solidFill>
                </a:rPr>
                <a:t> </a:t>
              </a:r>
              <a:r>
                <a:rPr lang="en-GB" sz="1300" dirty="0" err="1">
                  <a:solidFill>
                    <a:schemeClr val="tx1">
                      <a:lumMod val="65000"/>
                      <a:lumOff val="35000"/>
                    </a:schemeClr>
                  </a:solidFill>
                </a:rPr>
                <a:t>tạo</a:t>
              </a:r>
              <a:r>
                <a:rPr lang="en-GB" sz="1300" dirty="0">
                  <a:solidFill>
                    <a:schemeClr val="tx1">
                      <a:lumMod val="65000"/>
                      <a:lumOff val="35000"/>
                    </a:schemeClr>
                  </a:solidFill>
                </a:rPr>
                <a:t> </a:t>
              </a:r>
              <a:r>
                <a:rPr lang="en-GB" sz="1300" dirty="0" err="1">
                  <a:solidFill>
                    <a:schemeClr val="tx1">
                      <a:lumMod val="65000"/>
                      <a:lumOff val="35000"/>
                    </a:schemeClr>
                  </a:solidFill>
                </a:rPr>
                <a:t>tại</a:t>
              </a:r>
              <a:r>
                <a:rPr lang="en-GB" sz="1300" dirty="0">
                  <a:solidFill>
                    <a:schemeClr val="tx1">
                      <a:lumMod val="65000"/>
                      <a:lumOff val="35000"/>
                    </a:schemeClr>
                  </a:solidFill>
                </a:rPr>
                <a:t> </a:t>
              </a:r>
              <a:r>
                <a:rPr lang="en-GB" sz="1300" dirty="0" err="1">
                  <a:solidFill>
                    <a:schemeClr val="tx1">
                      <a:lumMod val="65000"/>
                      <a:lumOff val="35000"/>
                    </a:schemeClr>
                  </a:solidFill>
                </a:rPr>
                <a:t>doanh</a:t>
              </a:r>
              <a:r>
                <a:rPr lang="en-GB" sz="1300" dirty="0">
                  <a:solidFill>
                    <a:schemeClr val="tx1">
                      <a:lumMod val="65000"/>
                      <a:lumOff val="35000"/>
                    </a:schemeClr>
                  </a:solidFill>
                </a:rPr>
                <a:t> </a:t>
              </a:r>
              <a:r>
                <a:rPr lang="en-GB" sz="1300" dirty="0" err="1">
                  <a:solidFill>
                    <a:schemeClr val="tx1">
                      <a:lumMod val="65000"/>
                      <a:lumOff val="35000"/>
                    </a:schemeClr>
                  </a:solidFill>
                </a:rPr>
                <a:t>nghiệp</a:t>
              </a:r>
              <a:r>
                <a:rPr lang="en-GB" sz="1300" dirty="0">
                  <a:solidFill>
                    <a:schemeClr val="tx1">
                      <a:lumMod val="65000"/>
                      <a:lumOff val="35000"/>
                    </a:schemeClr>
                  </a:solidFill>
                </a:rPr>
                <a:t> </a:t>
              </a:r>
            </a:p>
            <a:p>
              <a:pPr marL="173038" lvl="1" indent="-173038">
                <a:buFont typeface="Arial" panose="020B0604020202020204" pitchFamily="34" charset="0"/>
                <a:buChar char="•"/>
              </a:pPr>
              <a:r>
                <a:rPr lang="en-GB" sz="1300" dirty="0" err="1">
                  <a:solidFill>
                    <a:schemeClr val="tx1">
                      <a:lumMod val="65000"/>
                      <a:lumOff val="35000"/>
                    </a:schemeClr>
                  </a:solidFill>
                </a:rPr>
                <a:t>Thuộc</a:t>
              </a:r>
              <a:r>
                <a:rPr lang="en-GB" sz="1300" dirty="0">
                  <a:solidFill>
                    <a:schemeClr val="tx1">
                      <a:lumMod val="65000"/>
                      <a:lumOff val="35000"/>
                    </a:schemeClr>
                  </a:solidFill>
                </a:rPr>
                <a:t> </a:t>
              </a:r>
              <a:r>
                <a:rPr lang="en-GB" sz="1300" dirty="0" err="1">
                  <a:solidFill>
                    <a:schemeClr val="tx1">
                      <a:lumMod val="65000"/>
                      <a:lumOff val="35000"/>
                    </a:schemeClr>
                  </a:solidFill>
                </a:rPr>
                <a:t>Hội</a:t>
              </a:r>
              <a:r>
                <a:rPr lang="en-GB" sz="1300" dirty="0">
                  <a:solidFill>
                    <a:schemeClr val="tx1">
                      <a:lumMod val="65000"/>
                      <a:lumOff val="35000"/>
                    </a:schemeClr>
                  </a:solidFill>
                </a:rPr>
                <a:t> </a:t>
              </a:r>
              <a:r>
                <a:rPr lang="en-GB" sz="1300" dirty="0" err="1">
                  <a:solidFill>
                    <a:schemeClr val="tx1">
                      <a:lumMod val="65000"/>
                      <a:lumOff val="35000"/>
                    </a:schemeClr>
                  </a:solidFill>
                </a:rPr>
                <a:t>đồng</a:t>
              </a:r>
              <a:r>
                <a:rPr lang="en-GB" sz="1300" dirty="0">
                  <a:solidFill>
                    <a:schemeClr val="tx1">
                      <a:lumMod val="65000"/>
                      <a:lumOff val="35000"/>
                    </a:schemeClr>
                  </a:solidFill>
                </a:rPr>
                <a:t> </a:t>
              </a:r>
              <a:r>
                <a:rPr lang="en-GB" sz="1300" dirty="0" err="1">
                  <a:solidFill>
                    <a:schemeClr val="tx1">
                      <a:lumMod val="65000"/>
                      <a:lumOff val="35000"/>
                    </a:schemeClr>
                  </a:solidFill>
                </a:rPr>
                <a:t>thi</a:t>
              </a:r>
              <a:endParaRPr lang="en-GB" sz="1300" dirty="0">
                <a:solidFill>
                  <a:schemeClr val="tx1">
                    <a:lumMod val="65000"/>
                    <a:lumOff val="35000"/>
                  </a:schemeClr>
                </a:solidFill>
              </a:endParaRPr>
            </a:p>
          </p:txBody>
        </p:sp>
        <p:pic>
          <p:nvPicPr>
            <p:cNvPr id="37" name="Picture 3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92080" y="4647744"/>
              <a:ext cx="480043" cy="292271"/>
            </a:xfrm>
            <a:prstGeom prst="rect">
              <a:avLst/>
            </a:prstGeom>
          </p:spPr>
        </p:pic>
      </p:grpSp>
      <p:grpSp>
        <p:nvGrpSpPr>
          <p:cNvPr id="10" name="Gruppieren 9"/>
          <p:cNvGrpSpPr/>
          <p:nvPr/>
        </p:nvGrpSpPr>
        <p:grpSpPr>
          <a:xfrm>
            <a:off x="3325812" y="2023428"/>
            <a:ext cx="2261519" cy="2375342"/>
            <a:chOff x="3375658" y="2095856"/>
            <a:chExt cx="2261519" cy="2375342"/>
          </a:xfrm>
        </p:grpSpPr>
        <p:pic>
          <p:nvPicPr>
            <p:cNvPr id="49" name="Picture 4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rot="1316597">
              <a:off x="3375658" y="2095856"/>
              <a:ext cx="2261519" cy="2079136"/>
            </a:xfrm>
            <a:prstGeom prst="rect">
              <a:avLst/>
            </a:prstGeom>
            <a:effectLst/>
          </p:spPr>
        </p:pic>
        <p:grpSp>
          <p:nvGrpSpPr>
            <p:cNvPr id="24" name="Group 23"/>
            <p:cNvGrpSpPr/>
            <p:nvPr/>
          </p:nvGrpSpPr>
          <p:grpSpPr>
            <a:xfrm>
              <a:off x="3399035" y="2543476"/>
              <a:ext cx="1427991" cy="1317214"/>
              <a:chOff x="2466737" y="1300765"/>
              <a:chExt cx="2982309" cy="2750956"/>
            </a:xfrm>
          </p:grpSpPr>
          <p:sp>
            <p:nvSpPr>
              <p:cNvPr id="25" name="Oval 46"/>
              <p:cNvSpPr/>
              <p:nvPr/>
            </p:nvSpPr>
            <p:spPr>
              <a:xfrm rot="2700000">
                <a:off x="2425660" y="1341842"/>
                <a:ext cx="2750956" cy="2668802"/>
              </a:xfrm>
              <a:prstGeom prst="pie">
                <a:avLst/>
              </a:prstGeom>
              <a:solidFill>
                <a:schemeClr val="accent1">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a:p>
            </p:txBody>
          </p:sp>
          <p:sp>
            <p:nvSpPr>
              <p:cNvPr id="26" name="Ellipse 58"/>
              <p:cNvSpPr/>
              <p:nvPr/>
            </p:nvSpPr>
            <p:spPr>
              <a:xfrm rot="8115584">
                <a:off x="2881174" y="1452292"/>
                <a:ext cx="2556689" cy="2504176"/>
              </a:xfrm>
              <a:prstGeom prst="pie">
                <a:avLst>
                  <a:gd name="adj1" fmla="val 10792305"/>
                  <a:gd name="adj2" fmla="val 16199999"/>
                </a:avLst>
              </a:prstGeom>
              <a:solidFill>
                <a:schemeClr val="accent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pic>
            <p:nvPicPr>
              <p:cNvPr id="27" name="Picture 2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flipH="1">
                <a:off x="2538952" y="2104350"/>
                <a:ext cx="443065" cy="1074586"/>
              </a:xfrm>
              <a:prstGeom prst="rect">
                <a:avLst/>
              </a:prstGeom>
            </p:spPr>
          </p:pic>
          <p:pic>
            <p:nvPicPr>
              <p:cNvPr id="28" name="Picture 2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144809" y="1397300"/>
                <a:ext cx="657345" cy="666971"/>
              </a:xfrm>
              <a:prstGeom prst="rect">
                <a:avLst/>
              </a:prstGeom>
            </p:spPr>
          </p:pic>
          <p:pic>
            <p:nvPicPr>
              <p:cNvPr id="29" name="Picture 28"/>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675366" y="2146836"/>
                <a:ext cx="773680" cy="1155301"/>
              </a:xfrm>
              <a:prstGeom prst="rect">
                <a:avLst/>
              </a:prstGeom>
            </p:spPr>
          </p:pic>
          <p:sp>
            <p:nvSpPr>
              <p:cNvPr id="30" name="Oval 29"/>
              <p:cNvSpPr/>
              <p:nvPr/>
            </p:nvSpPr>
            <p:spPr>
              <a:xfrm>
                <a:off x="3296653" y="2127819"/>
                <a:ext cx="1241769" cy="1241769"/>
              </a:xfrm>
              <a:prstGeom prst="ellipse">
                <a:avLst/>
              </a:prstGeom>
              <a:solidFill>
                <a:schemeClr val="bg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1" name="Picture 30"/>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flipH="1">
                <a:off x="3511076" y="2248223"/>
                <a:ext cx="392791" cy="1029038"/>
              </a:xfrm>
              <a:prstGeom prst="rect">
                <a:avLst/>
              </a:prstGeom>
            </p:spPr>
          </p:pic>
          <p:pic>
            <p:nvPicPr>
              <p:cNvPr id="33" name="Picture 3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flipH="1">
                <a:off x="3920980" y="2267754"/>
                <a:ext cx="438623" cy="1009508"/>
              </a:xfrm>
              <a:prstGeom prst="rect">
                <a:avLst/>
              </a:prstGeom>
            </p:spPr>
          </p:pic>
        </p:grpSp>
        <p:pic>
          <p:nvPicPr>
            <p:cNvPr id="58" name="Picture 57"/>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3621909" y="2600951"/>
              <a:ext cx="1461699" cy="1870247"/>
            </a:xfrm>
            <a:prstGeom prst="rect">
              <a:avLst/>
            </a:prstGeom>
          </p:spPr>
        </p:pic>
      </p:grpSp>
      <p:grpSp>
        <p:nvGrpSpPr>
          <p:cNvPr id="9" name="Gruppieren 8"/>
          <p:cNvGrpSpPr/>
          <p:nvPr/>
        </p:nvGrpSpPr>
        <p:grpSpPr>
          <a:xfrm>
            <a:off x="6031156" y="1853401"/>
            <a:ext cx="2916001" cy="4566859"/>
            <a:chOff x="6031156" y="1853401"/>
            <a:chExt cx="2916001" cy="3879855"/>
          </a:xfrm>
        </p:grpSpPr>
        <p:sp>
          <p:nvSpPr>
            <p:cNvPr id="23" name="Rounded Rectangle 47"/>
            <p:cNvSpPr/>
            <p:nvPr/>
          </p:nvSpPr>
          <p:spPr>
            <a:xfrm>
              <a:off x="6031156" y="3135423"/>
              <a:ext cx="2916000" cy="2597833"/>
            </a:xfrm>
            <a:prstGeom prst="roundRect">
              <a:avLst>
                <a:gd name="adj" fmla="val 830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Rounded Rectangle 47"/>
            <p:cNvSpPr/>
            <p:nvPr/>
          </p:nvSpPr>
          <p:spPr>
            <a:xfrm>
              <a:off x="6031157" y="1853401"/>
              <a:ext cx="2916000" cy="1282024"/>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Textfeld 76"/>
            <p:cNvSpPr txBox="1"/>
            <p:nvPr/>
          </p:nvSpPr>
          <p:spPr>
            <a:xfrm>
              <a:off x="6095756" y="1917605"/>
              <a:ext cx="2717479" cy="3686826"/>
            </a:xfrm>
            <a:prstGeom prst="rect">
              <a:avLst/>
            </a:prstGeom>
            <a:noFill/>
          </p:spPr>
          <p:txBody>
            <a:bodyPr wrap="square" rtlCol="0">
              <a:spAutoFit/>
            </a:bodyPr>
            <a:lstStyle/>
            <a:p>
              <a:r>
                <a:rPr lang="en-GB" sz="1600" b="1" dirty="0" err="1">
                  <a:solidFill>
                    <a:schemeClr val="tx1">
                      <a:lumMod val="65000"/>
                      <a:lumOff val="35000"/>
                    </a:schemeClr>
                  </a:solidFill>
                </a:rPr>
                <a:t>Chính</a:t>
              </a:r>
              <a:r>
                <a:rPr lang="en-GB" sz="1600" b="1" dirty="0">
                  <a:solidFill>
                    <a:schemeClr val="tx1">
                      <a:lumMod val="65000"/>
                      <a:lumOff val="35000"/>
                    </a:schemeClr>
                  </a:solidFill>
                </a:rPr>
                <a:t> </a:t>
              </a:r>
              <a:r>
                <a:rPr lang="en-GB" sz="1600" b="1" dirty="0" err="1">
                  <a:solidFill>
                    <a:schemeClr val="tx1">
                      <a:lumMod val="65000"/>
                      <a:lumOff val="35000"/>
                    </a:schemeClr>
                  </a:solidFill>
                </a:rPr>
                <a:t>phủ</a:t>
              </a:r>
              <a:endParaRPr lang="en-GB" sz="1600" b="1" dirty="0">
                <a:solidFill>
                  <a:schemeClr val="tx1">
                    <a:lumMod val="65000"/>
                    <a:lumOff val="35000"/>
                  </a:schemeClr>
                </a:solidFill>
              </a:endParaRPr>
            </a:p>
            <a:p>
              <a:pPr marL="179388" indent="-179388">
                <a:buFont typeface="Arial" panose="020B0604020202020204" pitchFamily="34" charset="0"/>
                <a:buChar char="•"/>
              </a:pPr>
              <a:r>
                <a:rPr lang="en-GB" sz="1300" dirty="0" err="1">
                  <a:solidFill>
                    <a:schemeClr val="tx1">
                      <a:lumMod val="65000"/>
                      <a:lumOff val="35000"/>
                    </a:schemeClr>
                  </a:solidFill>
                </a:rPr>
                <a:t>Hỗ</a:t>
              </a:r>
              <a:r>
                <a:rPr lang="en-GB" sz="1300" dirty="0">
                  <a:solidFill>
                    <a:schemeClr val="tx1">
                      <a:lumMod val="65000"/>
                      <a:lumOff val="35000"/>
                    </a:schemeClr>
                  </a:solidFill>
                </a:rPr>
                <a:t> </a:t>
              </a:r>
              <a:r>
                <a:rPr lang="en-GB" sz="1300" dirty="0" err="1">
                  <a:solidFill>
                    <a:schemeClr val="tx1">
                      <a:lumMod val="65000"/>
                      <a:lumOff val="35000"/>
                    </a:schemeClr>
                  </a:solidFill>
                </a:rPr>
                <a:t>trợ</a:t>
              </a:r>
              <a:r>
                <a:rPr lang="en-GB" sz="1300" dirty="0">
                  <a:solidFill>
                    <a:schemeClr val="tx1">
                      <a:lumMod val="65000"/>
                      <a:lumOff val="35000"/>
                    </a:schemeClr>
                  </a:solidFill>
                </a:rPr>
                <a:t> </a:t>
              </a:r>
              <a:r>
                <a:rPr lang="en-GB" sz="1300" dirty="0" err="1">
                  <a:solidFill>
                    <a:schemeClr val="tx1">
                      <a:lumMod val="65000"/>
                      <a:lumOff val="35000"/>
                    </a:schemeClr>
                  </a:solidFill>
                </a:rPr>
                <a:t>tài</a:t>
              </a:r>
              <a:r>
                <a:rPr lang="en-GB" sz="1300" dirty="0">
                  <a:solidFill>
                    <a:schemeClr val="tx1">
                      <a:lumMod val="65000"/>
                      <a:lumOff val="35000"/>
                    </a:schemeClr>
                  </a:solidFill>
                </a:rPr>
                <a:t> </a:t>
              </a:r>
              <a:r>
                <a:rPr lang="en-GB" sz="1300" dirty="0" err="1">
                  <a:solidFill>
                    <a:schemeClr val="tx1">
                      <a:lumMod val="65000"/>
                      <a:lumOff val="35000"/>
                    </a:schemeClr>
                  </a:solidFill>
                </a:rPr>
                <a:t>chính</a:t>
              </a:r>
              <a:r>
                <a:rPr lang="en-GB" sz="1300" dirty="0">
                  <a:solidFill>
                    <a:schemeClr val="tx1">
                      <a:lumMod val="65000"/>
                      <a:lumOff val="35000"/>
                    </a:schemeClr>
                  </a:solidFill>
                </a:rPr>
                <a:t>, </a:t>
              </a:r>
              <a:r>
                <a:rPr lang="en-GB" sz="1300" dirty="0" err="1">
                  <a:solidFill>
                    <a:schemeClr val="tx1">
                      <a:lumMod val="65000"/>
                      <a:lumOff val="35000"/>
                    </a:schemeClr>
                  </a:solidFill>
                </a:rPr>
                <a:t>giám</a:t>
              </a:r>
              <a:r>
                <a:rPr lang="en-GB" sz="1300" dirty="0">
                  <a:solidFill>
                    <a:schemeClr val="tx1">
                      <a:lumMod val="65000"/>
                      <a:lumOff val="35000"/>
                    </a:schemeClr>
                  </a:solidFill>
                </a:rPr>
                <a:t> </a:t>
              </a:r>
              <a:r>
                <a:rPr lang="en-GB" sz="1300" dirty="0" err="1">
                  <a:solidFill>
                    <a:schemeClr val="tx1">
                      <a:lumMod val="65000"/>
                      <a:lumOff val="35000"/>
                    </a:schemeClr>
                  </a:solidFill>
                </a:rPr>
                <a:t>sát</a:t>
              </a:r>
              <a:r>
                <a:rPr lang="en-GB" sz="1300" dirty="0">
                  <a:solidFill>
                    <a:schemeClr val="tx1">
                      <a:lumMod val="65000"/>
                      <a:lumOff val="35000"/>
                    </a:schemeClr>
                  </a:solidFill>
                </a:rPr>
                <a:t> </a:t>
              </a:r>
              <a:r>
                <a:rPr lang="en-GB" sz="1300" dirty="0" err="1">
                  <a:solidFill>
                    <a:schemeClr val="tx1">
                      <a:lumMod val="65000"/>
                      <a:lumOff val="35000"/>
                    </a:schemeClr>
                  </a:solidFill>
                </a:rPr>
                <a:t>hệ</a:t>
              </a:r>
              <a:r>
                <a:rPr lang="en-GB" sz="1300" dirty="0">
                  <a:solidFill>
                    <a:schemeClr val="tx1">
                      <a:lumMod val="65000"/>
                      <a:lumOff val="35000"/>
                    </a:schemeClr>
                  </a:solidFill>
                </a:rPr>
                <a:t> </a:t>
              </a:r>
              <a:r>
                <a:rPr lang="en-GB" sz="1300" dirty="0" err="1">
                  <a:solidFill>
                    <a:schemeClr val="tx1">
                      <a:lumMod val="65000"/>
                      <a:lumOff val="35000"/>
                    </a:schemeClr>
                  </a:solidFill>
                </a:rPr>
                <a:t>thống</a:t>
              </a:r>
              <a:r>
                <a:rPr lang="en-GB" sz="1300" dirty="0">
                  <a:solidFill>
                    <a:schemeClr val="tx1">
                      <a:lumMod val="65000"/>
                      <a:lumOff val="35000"/>
                    </a:schemeClr>
                  </a:solidFill>
                </a:rPr>
                <a:t> </a:t>
              </a:r>
              <a:r>
                <a:rPr lang="en-GB" sz="1300" dirty="0" err="1">
                  <a:solidFill>
                    <a:schemeClr val="tx1">
                      <a:lumMod val="65000"/>
                      <a:lumOff val="35000"/>
                    </a:schemeClr>
                  </a:solidFill>
                </a:rPr>
                <a:t>các</a:t>
              </a:r>
              <a:r>
                <a:rPr lang="en-GB" sz="1300" dirty="0">
                  <a:solidFill>
                    <a:schemeClr val="tx1">
                      <a:lumMod val="65000"/>
                      <a:lumOff val="35000"/>
                    </a:schemeClr>
                  </a:solidFill>
                </a:rPr>
                <a:t> </a:t>
              </a:r>
              <a:r>
                <a:rPr lang="en-GB" sz="1300" dirty="0" err="1">
                  <a:solidFill>
                    <a:schemeClr val="tx1">
                      <a:lumMod val="65000"/>
                      <a:lumOff val="35000"/>
                    </a:schemeClr>
                  </a:solidFill>
                </a:rPr>
                <a:t>trường</a:t>
              </a:r>
              <a:r>
                <a:rPr lang="en-GB" sz="1300" dirty="0">
                  <a:solidFill>
                    <a:schemeClr val="tx1">
                      <a:lumMod val="65000"/>
                      <a:lumOff val="35000"/>
                    </a:schemeClr>
                  </a:solidFill>
                </a:rPr>
                <a:t> </a:t>
              </a:r>
              <a:r>
                <a:rPr lang="en-GB" sz="1300" dirty="0" err="1">
                  <a:solidFill>
                    <a:schemeClr val="tx1">
                      <a:lumMod val="65000"/>
                      <a:lumOff val="35000"/>
                    </a:schemeClr>
                  </a:solidFill>
                </a:rPr>
                <a:t>dạy</a:t>
              </a:r>
              <a:r>
                <a:rPr lang="en-GB" sz="1300" dirty="0">
                  <a:solidFill>
                    <a:schemeClr val="tx1">
                      <a:lumMod val="65000"/>
                      <a:lumOff val="35000"/>
                    </a:schemeClr>
                  </a:solidFill>
                </a:rPr>
                <a:t> </a:t>
              </a:r>
              <a:r>
                <a:rPr lang="en-GB" sz="1300" dirty="0" err="1">
                  <a:solidFill>
                    <a:schemeClr val="tx1">
                      <a:lumMod val="65000"/>
                      <a:lumOff val="35000"/>
                    </a:schemeClr>
                  </a:solidFill>
                </a:rPr>
                <a:t>nghề</a:t>
              </a:r>
              <a:r>
                <a:rPr lang="en-GB" sz="1300" dirty="0">
                  <a:solidFill>
                    <a:schemeClr val="tx1">
                      <a:lumMod val="65000"/>
                      <a:lumOff val="35000"/>
                    </a:schemeClr>
                  </a:solidFill>
                </a:rPr>
                <a:t> </a:t>
              </a:r>
              <a:r>
                <a:rPr lang="en-GB" sz="1300" dirty="0" err="1">
                  <a:solidFill>
                    <a:schemeClr val="tx1">
                      <a:lumMod val="65000"/>
                      <a:lumOff val="35000"/>
                    </a:schemeClr>
                  </a:solidFill>
                </a:rPr>
                <a:t>công</a:t>
              </a:r>
              <a:r>
                <a:rPr lang="en-GB" sz="1300" dirty="0">
                  <a:solidFill>
                    <a:schemeClr val="tx1">
                      <a:lumMod val="65000"/>
                      <a:lumOff val="35000"/>
                    </a:schemeClr>
                  </a:solidFill>
                </a:rPr>
                <a:t> </a:t>
              </a:r>
              <a:r>
                <a:rPr lang="en-GB" sz="1300" dirty="0" err="1">
                  <a:solidFill>
                    <a:schemeClr val="tx1">
                      <a:lumMod val="65000"/>
                      <a:lumOff val="35000"/>
                    </a:schemeClr>
                  </a:solidFill>
                </a:rPr>
                <a:t>lập</a:t>
              </a:r>
              <a:endParaRPr lang="en-GB" sz="1300" dirty="0">
                <a:solidFill>
                  <a:schemeClr val="tx1">
                    <a:lumMod val="65000"/>
                    <a:lumOff val="35000"/>
                  </a:schemeClr>
                </a:solidFill>
              </a:endParaRPr>
            </a:p>
            <a:p>
              <a:pPr marL="0" lvl="1"/>
              <a:endParaRPr lang="en-GB" sz="1300" dirty="0">
                <a:solidFill>
                  <a:schemeClr val="tx1">
                    <a:lumMod val="65000"/>
                    <a:lumOff val="35000"/>
                  </a:schemeClr>
                </a:solidFill>
              </a:endParaRPr>
            </a:p>
            <a:p>
              <a:pPr marL="0" lvl="1"/>
              <a:endParaRPr lang="en-GB" sz="1300" dirty="0">
                <a:solidFill>
                  <a:schemeClr val="tx1">
                    <a:lumMod val="65000"/>
                    <a:lumOff val="35000"/>
                  </a:schemeClr>
                </a:solidFill>
              </a:endParaRPr>
            </a:p>
            <a:p>
              <a:pPr marL="0" lvl="1"/>
              <a:endParaRPr lang="en-GB" sz="1300" dirty="0">
                <a:solidFill>
                  <a:schemeClr val="tx1">
                    <a:lumMod val="65000"/>
                    <a:lumOff val="35000"/>
                  </a:schemeClr>
                </a:solidFill>
              </a:endParaRPr>
            </a:p>
            <a:p>
              <a:pPr marL="0" lvl="1"/>
              <a:endParaRPr lang="en-GB" sz="1300" dirty="0">
                <a:solidFill>
                  <a:schemeClr val="tx1">
                    <a:lumMod val="65000"/>
                    <a:lumOff val="35000"/>
                  </a:schemeClr>
                </a:solidFill>
              </a:endParaRPr>
            </a:p>
            <a:p>
              <a:pPr marL="0" lvl="1"/>
              <a:endParaRPr lang="en-GB" sz="1300" dirty="0">
                <a:solidFill>
                  <a:schemeClr val="tx1">
                    <a:lumMod val="65000"/>
                    <a:lumOff val="35000"/>
                  </a:schemeClr>
                </a:solidFill>
              </a:endParaRPr>
            </a:p>
            <a:p>
              <a:pPr marL="179388" lvl="1" indent="-179388">
                <a:buFont typeface="Arial" panose="020B0604020202020204" pitchFamily="34" charset="0"/>
                <a:buChar char="•"/>
              </a:pPr>
              <a:r>
                <a:rPr lang="en-GB" sz="1300" dirty="0" err="1">
                  <a:solidFill>
                    <a:schemeClr val="tx1">
                      <a:lumMod val="65000"/>
                      <a:lumOff val="35000"/>
                    </a:schemeClr>
                  </a:solidFill>
                </a:rPr>
                <a:t>Chính</a:t>
              </a:r>
              <a:r>
                <a:rPr lang="en-GB" sz="1300" dirty="0">
                  <a:solidFill>
                    <a:schemeClr val="tx1">
                      <a:lumMod val="65000"/>
                      <a:lumOff val="35000"/>
                    </a:schemeClr>
                  </a:solidFill>
                </a:rPr>
                <a:t> </a:t>
              </a:r>
              <a:r>
                <a:rPr lang="en-GB" sz="1300" dirty="0" err="1">
                  <a:solidFill>
                    <a:schemeClr val="tx1">
                      <a:lumMod val="65000"/>
                      <a:lumOff val="35000"/>
                    </a:schemeClr>
                  </a:solidFill>
                </a:rPr>
                <a:t>quyền</a:t>
              </a:r>
              <a:r>
                <a:rPr lang="en-GB" sz="1300" dirty="0">
                  <a:solidFill>
                    <a:schemeClr val="tx1">
                      <a:lumMod val="65000"/>
                      <a:lumOff val="35000"/>
                    </a:schemeClr>
                  </a:solidFill>
                </a:rPr>
                <a:t> </a:t>
              </a:r>
              <a:r>
                <a:rPr lang="en-GB" sz="1300" dirty="0" err="1">
                  <a:solidFill>
                    <a:schemeClr val="tx1">
                      <a:lumMod val="65000"/>
                      <a:lumOff val="35000"/>
                    </a:schemeClr>
                  </a:solidFill>
                </a:rPr>
                <a:t>liên</a:t>
              </a:r>
              <a:r>
                <a:rPr lang="en-GB" sz="1300" dirty="0">
                  <a:solidFill>
                    <a:schemeClr val="tx1">
                      <a:lumMod val="65000"/>
                      <a:lumOff val="35000"/>
                    </a:schemeClr>
                  </a:solidFill>
                </a:rPr>
                <a:t> bang </a:t>
              </a:r>
              <a:r>
                <a:rPr lang="en-GB" sz="1300" dirty="0" err="1">
                  <a:solidFill>
                    <a:schemeClr val="tx1">
                      <a:lumMod val="65000"/>
                      <a:lumOff val="35000"/>
                    </a:schemeClr>
                  </a:solidFill>
                </a:rPr>
                <a:t>tiến</a:t>
              </a:r>
              <a:r>
                <a:rPr lang="en-GB" sz="1300" dirty="0">
                  <a:solidFill>
                    <a:schemeClr val="tx1">
                      <a:lumMod val="65000"/>
                      <a:lumOff val="35000"/>
                    </a:schemeClr>
                  </a:solidFill>
                </a:rPr>
                <a:t> </a:t>
              </a:r>
              <a:r>
                <a:rPr lang="en-GB" sz="1300" dirty="0" err="1">
                  <a:solidFill>
                    <a:schemeClr val="tx1">
                      <a:lumMod val="65000"/>
                      <a:lumOff val="35000"/>
                    </a:schemeClr>
                  </a:solidFill>
                </a:rPr>
                <a:t>hành</a:t>
              </a:r>
              <a:r>
                <a:rPr lang="en-GB" sz="1300" dirty="0">
                  <a:solidFill>
                    <a:schemeClr val="tx1">
                      <a:lumMod val="65000"/>
                      <a:lumOff val="35000"/>
                    </a:schemeClr>
                  </a:solidFill>
                </a:rPr>
                <a:t> </a:t>
              </a:r>
              <a:r>
                <a:rPr lang="en-GB" sz="1300" dirty="0" err="1">
                  <a:solidFill>
                    <a:schemeClr val="tx1">
                      <a:lumMod val="65000"/>
                      <a:lumOff val="35000"/>
                    </a:schemeClr>
                  </a:solidFill>
                </a:rPr>
                <a:t>nghiên</a:t>
              </a:r>
              <a:r>
                <a:rPr lang="en-GB" sz="1300" dirty="0">
                  <a:solidFill>
                    <a:schemeClr val="tx1">
                      <a:lumMod val="65000"/>
                      <a:lumOff val="35000"/>
                    </a:schemeClr>
                  </a:solidFill>
                </a:rPr>
                <a:t> </a:t>
              </a:r>
              <a:r>
                <a:rPr lang="en-GB" sz="1300" dirty="0" err="1">
                  <a:solidFill>
                    <a:schemeClr val="tx1">
                      <a:lumMod val="65000"/>
                      <a:lumOff val="35000"/>
                    </a:schemeClr>
                  </a:solidFill>
                </a:rPr>
                <a:t>cứu</a:t>
              </a:r>
              <a:r>
                <a:rPr lang="en-GB" sz="1300" dirty="0">
                  <a:solidFill>
                    <a:schemeClr val="tx1">
                      <a:lumMod val="65000"/>
                      <a:lumOff val="35000"/>
                    </a:schemeClr>
                  </a:solidFill>
                </a:rPr>
                <a:t> </a:t>
              </a:r>
              <a:r>
                <a:rPr lang="en-GB" sz="1300" dirty="0" err="1">
                  <a:solidFill>
                    <a:schemeClr val="tx1">
                      <a:lumMod val="65000"/>
                      <a:lumOff val="35000"/>
                    </a:schemeClr>
                  </a:solidFill>
                </a:rPr>
                <a:t>thể</a:t>
              </a:r>
              <a:r>
                <a:rPr lang="en-GB" sz="1300" dirty="0">
                  <a:solidFill>
                    <a:schemeClr val="tx1">
                      <a:lumMod val="65000"/>
                      <a:lumOff val="35000"/>
                    </a:schemeClr>
                  </a:solidFill>
                </a:rPr>
                <a:t> </a:t>
              </a:r>
              <a:r>
                <a:rPr lang="en-GB" sz="1300" dirty="0" err="1">
                  <a:solidFill>
                    <a:schemeClr val="tx1">
                      <a:lumMod val="65000"/>
                      <a:lumOff val="35000"/>
                    </a:schemeClr>
                  </a:solidFill>
                </a:rPr>
                <a:t>chế</a:t>
              </a:r>
              <a:r>
                <a:rPr lang="en-GB" sz="1300" dirty="0">
                  <a:solidFill>
                    <a:schemeClr val="tx1">
                      <a:lumMod val="65000"/>
                      <a:lumOff val="35000"/>
                    </a:schemeClr>
                  </a:solidFill>
                </a:rPr>
                <a:t> </a:t>
              </a:r>
              <a:r>
                <a:rPr lang="en-GB" sz="1300" dirty="0" err="1">
                  <a:solidFill>
                    <a:schemeClr val="tx1">
                      <a:lumMod val="65000"/>
                      <a:lumOff val="35000"/>
                    </a:schemeClr>
                  </a:solidFill>
                </a:rPr>
                <a:t>hóa</a:t>
              </a:r>
              <a:r>
                <a:rPr lang="en-GB" sz="1300" dirty="0">
                  <a:solidFill>
                    <a:schemeClr val="tx1">
                      <a:lumMod val="65000"/>
                      <a:lumOff val="35000"/>
                    </a:schemeClr>
                  </a:solidFill>
                </a:rPr>
                <a:t> </a:t>
              </a:r>
              <a:r>
                <a:rPr lang="en-GB" sz="1300" dirty="0" err="1">
                  <a:solidFill>
                    <a:schemeClr val="tx1">
                      <a:lumMod val="65000"/>
                      <a:lumOff val="35000"/>
                    </a:schemeClr>
                  </a:solidFill>
                </a:rPr>
                <a:t>Đào</a:t>
              </a:r>
              <a:r>
                <a:rPr lang="en-GB" sz="1300" dirty="0">
                  <a:solidFill>
                    <a:schemeClr val="tx1">
                      <a:lumMod val="65000"/>
                      <a:lumOff val="35000"/>
                    </a:schemeClr>
                  </a:solidFill>
                </a:rPr>
                <a:t> </a:t>
              </a:r>
              <a:r>
                <a:rPr lang="en-GB" sz="1300" dirty="0" err="1">
                  <a:solidFill>
                    <a:schemeClr val="tx1">
                      <a:lumMod val="65000"/>
                      <a:lumOff val="35000"/>
                    </a:schemeClr>
                  </a:solidFill>
                </a:rPr>
                <a:t>tạo</a:t>
              </a:r>
              <a:r>
                <a:rPr lang="en-GB" sz="1300" dirty="0">
                  <a:solidFill>
                    <a:schemeClr val="tx1">
                      <a:lumMod val="65000"/>
                      <a:lumOff val="35000"/>
                    </a:schemeClr>
                  </a:solidFill>
                </a:rPr>
                <a:t> </a:t>
              </a:r>
              <a:r>
                <a:rPr lang="en-GB" sz="1300" dirty="0" err="1">
                  <a:solidFill>
                    <a:schemeClr val="tx1">
                      <a:lumMod val="65000"/>
                      <a:lumOff val="35000"/>
                    </a:schemeClr>
                  </a:solidFill>
                </a:rPr>
                <a:t>nghề</a:t>
              </a:r>
              <a:r>
                <a:rPr lang="en-GB" sz="1300" dirty="0">
                  <a:solidFill>
                    <a:schemeClr val="tx1">
                      <a:lumMod val="65000"/>
                      <a:lumOff val="35000"/>
                    </a:schemeClr>
                  </a:solidFill>
                </a:rPr>
                <a:t> (BIBB)</a:t>
              </a:r>
            </a:p>
            <a:p>
              <a:pPr marL="179388" lvl="1" indent="-179388">
                <a:buFont typeface="Arial" panose="020B0604020202020204" pitchFamily="34" charset="0"/>
                <a:buChar char="•"/>
              </a:pPr>
              <a:r>
                <a:rPr lang="en-GB" sz="1300" dirty="0" err="1">
                  <a:solidFill>
                    <a:schemeClr val="tx1">
                      <a:lumMod val="65000"/>
                      <a:lumOff val="35000"/>
                    </a:schemeClr>
                  </a:solidFill>
                </a:rPr>
                <a:t>Xây</a:t>
              </a:r>
              <a:r>
                <a:rPr lang="en-GB" sz="1300" dirty="0">
                  <a:solidFill>
                    <a:schemeClr val="tx1">
                      <a:lumMod val="65000"/>
                      <a:lumOff val="35000"/>
                    </a:schemeClr>
                  </a:solidFill>
                </a:rPr>
                <a:t> d</a:t>
              </a:r>
              <a:r>
                <a:rPr lang="en-US" sz="1300" dirty="0" err="1">
                  <a:solidFill>
                    <a:schemeClr val="tx1">
                      <a:lumMod val="65000"/>
                      <a:lumOff val="35000"/>
                    </a:schemeClr>
                  </a:solidFill>
                </a:rPr>
                <a:t>ựng</a:t>
              </a:r>
              <a:r>
                <a:rPr lang="en-US" sz="1300" dirty="0">
                  <a:solidFill>
                    <a:schemeClr val="tx1">
                      <a:lumMod val="65000"/>
                      <a:lumOff val="35000"/>
                    </a:schemeClr>
                  </a:solidFill>
                </a:rPr>
                <a:t> </a:t>
              </a:r>
              <a:r>
                <a:rPr lang="en-US" sz="1300" dirty="0" err="1">
                  <a:solidFill>
                    <a:schemeClr val="tx1">
                      <a:lumMod val="65000"/>
                      <a:lumOff val="35000"/>
                    </a:schemeClr>
                  </a:solidFill>
                </a:rPr>
                <a:t>và</a:t>
              </a:r>
              <a:r>
                <a:rPr lang="en-US" sz="1300" dirty="0">
                  <a:solidFill>
                    <a:schemeClr val="tx1">
                      <a:lumMod val="65000"/>
                      <a:lumOff val="35000"/>
                    </a:schemeClr>
                  </a:solidFill>
                </a:rPr>
                <a:t> </a:t>
              </a:r>
              <a:r>
                <a:rPr lang="en-US" sz="1300" dirty="0" err="1">
                  <a:solidFill>
                    <a:schemeClr val="tx1">
                      <a:lumMod val="65000"/>
                      <a:lumOff val="35000"/>
                    </a:schemeClr>
                  </a:solidFill>
                </a:rPr>
                <a:t>cập</a:t>
              </a:r>
              <a:r>
                <a:rPr lang="en-US" sz="1300" dirty="0">
                  <a:solidFill>
                    <a:schemeClr val="tx1">
                      <a:lumMod val="65000"/>
                      <a:lumOff val="35000"/>
                    </a:schemeClr>
                  </a:solidFill>
                </a:rPr>
                <a:t> </a:t>
              </a:r>
              <a:r>
                <a:rPr lang="en-US" sz="1300" dirty="0" err="1">
                  <a:solidFill>
                    <a:schemeClr val="tx1">
                      <a:lumMod val="65000"/>
                      <a:lumOff val="35000"/>
                    </a:schemeClr>
                  </a:solidFill>
                </a:rPr>
                <a:t>nhật</a:t>
              </a:r>
              <a:r>
                <a:rPr lang="en-US" sz="1300" dirty="0">
                  <a:solidFill>
                    <a:schemeClr val="tx1">
                      <a:lumMod val="65000"/>
                      <a:lumOff val="35000"/>
                    </a:schemeClr>
                  </a:solidFill>
                </a:rPr>
                <a:t> </a:t>
              </a:r>
              <a:r>
                <a:rPr lang="en-US" sz="1300" dirty="0" err="1">
                  <a:solidFill>
                    <a:schemeClr val="tx1">
                      <a:lumMod val="65000"/>
                      <a:lumOff val="35000"/>
                    </a:schemeClr>
                  </a:solidFill>
                </a:rPr>
                <a:t>các</a:t>
              </a:r>
              <a:r>
                <a:rPr lang="en-GB" sz="1300" dirty="0">
                  <a:solidFill>
                    <a:schemeClr val="tx1">
                      <a:lumMod val="65000"/>
                      <a:lumOff val="35000"/>
                    </a:schemeClr>
                  </a:solidFill>
                </a:rPr>
                <a:t> </a:t>
              </a:r>
              <a:r>
                <a:rPr lang="en-GB" sz="1300" dirty="0" err="1">
                  <a:solidFill>
                    <a:schemeClr val="tx1">
                      <a:lumMod val="65000"/>
                      <a:lumOff val="35000"/>
                    </a:schemeClr>
                  </a:solidFill>
                </a:rPr>
                <a:t>tiêu</a:t>
              </a:r>
              <a:r>
                <a:rPr lang="en-GB" sz="1300" dirty="0">
                  <a:solidFill>
                    <a:schemeClr val="tx1">
                      <a:lumMod val="65000"/>
                      <a:lumOff val="35000"/>
                    </a:schemeClr>
                  </a:solidFill>
                </a:rPr>
                <a:t> </a:t>
              </a:r>
              <a:r>
                <a:rPr lang="en-GB" sz="1300" dirty="0" err="1">
                  <a:solidFill>
                    <a:schemeClr val="tx1">
                      <a:lumMod val="65000"/>
                      <a:lumOff val="35000"/>
                    </a:schemeClr>
                  </a:solidFill>
                </a:rPr>
                <a:t>chuẩn</a:t>
              </a:r>
              <a:r>
                <a:rPr lang="en-GB" sz="1300" dirty="0">
                  <a:solidFill>
                    <a:schemeClr val="tx1">
                      <a:lumMod val="65000"/>
                      <a:lumOff val="35000"/>
                    </a:schemeClr>
                  </a:solidFill>
                </a:rPr>
                <a:t> </a:t>
              </a:r>
              <a:r>
                <a:rPr lang="en-GB" sz="1300" dirty="0" err="1">
                  <a:solidFill>
                    <a:schemeClr val="tx1">
                      <a:lumMod val="65000"/>
                      <a:lumOff val="35000"/>
                    </a:schemeClr>
                  </a:solidFill>
                </a:rPr>
                <a:t>của</a:t>
              </a:r>
              <a:r>
                <a:rPr lang="en-GB" sz="1300" dirty="0">
                  <a:solidFill>
                    <a:schemeClr val="tx1">
                      <a:lumMod val="65000"/>
                      <a:lumOff val="35000"/>
                    </a:schemeClr>
                  </a:solidFill>
                </a:rPr>
                <a:t> </a:t>
              </a:r>
              <a:r>
                <a:rPr lang="en-GB" sz="1300" i="1" dirty="0" err="1">
                  <a:solidFill>
                    <a:schemeClr val="tx1">
                      <a:lumMod val="65000"/>
                      <a:lumOff val="35000"/>
                    </a:schemeClr>
                  </a:solidFill>
                </a:rPr>
                <a:t>Đào</a:t>
              </a:r>
              <a:r>
                <a:rPr lang="en-GB" sz="1300" i="1" dirty="0">
                  <a:solidFill>
                    <a:schemeClr val="tx1">
                      <a:lumMod val="65000"/>
                      <a:lumOff val="35000"/>
                    </a:schemeClr>
                  </a:solidFill>
                </a:rPr>
                <a:t> </a:t>
              </a:r>
              <a:r>
                <a:rPr lang="en-GB" sz="1300" i="1" dirty="0" err="1">
                  <a:solidFill>
                    <a:schemeClr val="tx1">
                      <a:lumMod val="65000"/>
                      <a:lumOff val="35000"/>
                    </a:schemeClr>
                  </a:solidFill>
                </a:rPr>
                <a:t>tạo</a:t>
              </a:r>
              <a:r>
                <a:rPr lang="en-GB" sz="1300" i="1" dirty="0">
                  <a:solidFill>
                    <a:schemeClr val="tx1">
                      <a:lumMod val="65000"/>
                      <a:lumOff val="35000"/>
                    </a:schemeClr>
                  </a:solidFill>
                </a:rPr>
                <a:t> </a:t>
              </a:r>
              <a:r>
                <a:rPr lang="en-GB" sz="1300" i="1" dirty="0" err="1">
                  <a:solidFill>
                    <a:schemeClr val="tx1">
                      <a:lumMod val="65000"/>
                      <a:lumOff val="35000"/>
                    </a:schemeClr>
                  </a:solidFill>
                </a:rPr>
                <a:t>nghề</a:t>
              </a:r>
              <a:r>
                <a:rPr lang="en-GB" sz="1300" i="1" dirty="0">
                  <a:solidFill>
                    <a:schemeClr val="tx1">
                      <a:lumMod val="65000"/>
                      <a:lumOff val="35000"/>
                    </a:schemeClr>
                  </a:solidFill>
                </a:rPr>
                <a:t> </a:t>
              </a:r>
              <a:r>
                <a:rPr lang="en-GB" sz="1300" i="1" dirty="0" err="1">
                  <a:solidFill>
                    <a:schemeClr val="tx1">
                      <a:lumMod val="65000"/>
                      <a:lumOff val="35000"/>
                    </a:schemeClr>
                  </a:solidFill>
                </a:rPr>
                <a:t>kép</a:t>
              </a:r>
              <a:endParaRPr lang="en-GB" sz="1300" dirty="0">
                <a:solidFill>
                  <a:schemeClr val="tx1">
                    <a:lumMod val="65000"/>
                    <a:lumOff val="35000"/>
                  </a:schemeClr>
                </a:solidFill>
              </a:endParaRPr>
            </a:p>
            <a:p>
              <a:pPr marL="179388" lvl="1" indent="-179388">
                <a:buFont typeface="Arial" panose="020B0604020202020204" pitchFamily="34" charset="0"/>
                <a:buChar char="•"/>
              </a:pPr>
              <a:r>
                <a:rPr lang="en-GB" sz="1300" dirty="0" err="1">
                  <a:solidFill>
                    <a:schemeClr val="tx1">
                      <a:lumMod val="65000"/>
                      <a:lumOff val="35000"/>
                    </a:schemeClr>
                  </a:solidFill>
                </a:rPr>
                <a:t>Hỗ</a:t>
              </a:r>
              <a:r>
                <a:rPr lang="en-GB" sz="1300" dirty="0">
                  <a:solidFill>
                    <a:schemeClr val="tx1">
                      <a:lumMod val="65000"/>
                      <a:lumOff val="35000"/>
                    </a:schemeClr>
                  </a:solidFill>
                </a:rPr>
                <a:t> </a:t>
              </a:r>
              <a:r>
                <a:rPr lang="en-GB" sz="1300" dirty="0" err="1">
                  <a:solidFill>
                    <a:schemeClr val="tx1">
                      <a:lumMod val="65000"/>
                      <a:lumOff val="35000"/>
                    </a:schemeClr>
                  </a:solidFill>
                </a:rPr>
                <a:t>trợ</a:t>
              </a:r>
              <a:r>
                <a:rPr lang="en-GB" sz="1300" dirty="0">
                  <a:solidFill>
                    <a:schemeClr val="tx1">
                      <a:lumMod val="65000"/>
                      <a:lumOff val="35000"/>
                    </a:schemeClr>
                  </a:solidFill>
                </a:rPr>
                <a:t> </a:t>
              </a:r>
              <a:r>
                <a:rPr lang="en-GB" sz="1300" dirty="0" err="1">
                  <a:solidFill>
                    <a:schemeClr val="tx1">
                      <a:lumMod val="65000"/>
                      <a:lumOff val="35000"/>
                    </a:schemeClr>
                  </a:solidFill>
                </a:rPr>
                <a:t>người</a:t>
              </a:r>
              <a:r>
                <a:rPr lang="en-GB" sz="1300" dirty="0">
                  <a:solidFill>
                    <a:schemeClr val="tx1">
                      <a:lumMod val="65000"/>
                      <a:lumOff val="35000"/>
                    </a:schemeClr>
                  </a:solidFill>
                </a:rPr>
                <a:t> </a:t>
              </a:r>
              <a:r>
                <a:rPr lang="en-GB" sz="1300" dirty="0" err="1">
                  <a:solidFill>
                    <a:schemeClr val="tx1">
                      <a:lumMod val="65000"/>
                      <a:lumOff val="35000"/>
                    </a:schemeClr>
                  </a:solidFill>
                </a:rPr>
                <a:t>thất</a:t>
              </a:r>
              <a:r>
                <a:rPr lang="en-GB" sz="1300" dirty="0">
                  <a:solidFill>
                    <a:schemeClr val="tx1">
                      <a:lumMod val="65000"/>
                      <a:lumOff val="35000"/>
                    </a:schemeClr>
                  </a:solidFill>
                </a:rPr>
                <a:t> </a:t>
              </a:r>
              <a:r>
                <a:rPr lang="en-GB" sz="1300" dirty="0" err="1">
                  <a:solidFill>
                    <a:schemeClr val="tx1">
                      <a:lumMod val="65000"/>
                      <a:lumOff val="35000"/>
                    </a:schemeClr>
                  </a:solidFill>
                </a:rPr>
                <a:t>nghiệp</a:t>
              </a:r>
              <a:r>
                <a:rPr lang="en-GB" sz="1300" dirty="0">
                  <a:solidFill>
                    <a:schemeClr val="tx1">
                      <a:lumMod val="65000"/>
                      <a:lumOff val="35000"/>
                    </a:schemeClr>
                  </a:solidFill>
                </a:rPr>
                <a:t> </a:t>
              </a:r>
              <a:r>
                <a:rPr lang="en-GB" sz="1300" dirty="0" err="1">
                  <a:solidFill>
                    <a:schemeClr val="tx1">
                      <a:lumMod val="65000"/>
                      <a:lumOff val="35000"/>
                    </a:schemeClr>
                  </a:solidFill>
                </a:rPr>
                <a:t>và</a:t>
              </a:r>
              <a:r>
                <a:rPr lang="en-GB" sz="1300" dirty="0">
                  <a:solidFill>
                    <a:schemeClr val="tx1">
                      <a:lumMod val="65000"/>
                      <a:lumOff val="35000"/>
                    </a:schemeClr>
                  </a:solidFill>
                </a:rPr>
                <a:t>  ng</a:t>
              </a:r>
              <a:r>
                <a:rPr lang="vi-VN" sz="1300" dirty="0">
                  <a:solidFill>
                    <a:schemeClr val="tx1">
                      <a:lumMod val="65000"/>
                      <a:lumOff val="35000"/>
                    </a:schemeClr>
                  </a:solidFill>
                </a:rPr>
                <a:t>ư</a:t>
              </a:r>
              <a:r>
                <a:rPr lang="en-US" sz="1300" dirty="0" err="1">
                  <a:solidFill>
                    <a:schemeClr val="tx1">
                      <a:lumMod val="65000"/>
                      <a:lumOff val="35000"/>
                    </a:schemeClr>
                  </a:solidFill>
                </a:rPr>
                <a:t>ời</a:t>
              </a:r>
              <a:r>
                <a:rPr lang="en-US" sz="1300" dirty="0">
                  <a:solidFill>
                    <a:schemeClr val="tx1">
                      <a:lumMod val="65000"/>
                      <a:lumOff val="35000"/>
                    </a:schemeClr>
                  </a:solidFill>
                </a:rPr>
                <a:t> </a:t>
              </a:r>
              <a:r>
                <a:rPr lang="en-US" sz="1300" dirty="0" err="1">
                  <a:solidFill>
                    <a:schemeClr val="tx1">
                      <a:lumMod val="65000"/>
                      <a:lumOff val="35000"/>
                    </a:schemeClr>
                  </a:solidFill>
                </a:rPr>
                <a:t>có</a:t>
              </a:r>
              <a:r>
                <a:rPr lang="en-US" sz="1300" dirty="0">
                  <a:solidFill>
                    <a:schemeClr val="tx1">
                      <a:lumMod val="65000"/>
                      <a:lumOff val="35000"/>
                    </a:schemeClr>
                  </a:solidFill>
                </a:rPr>
                <a:t> </a:t>
              </a:r>
              <a:r>
                <a:rPr lang="en-GB" sz="1300" dirty="0" err="1">
                  <a:solidFill>
                    <a:schemeClr val="tx1">
                      <a:lumMod val="65000"/>
                      <a:lumOff val="35000"/>
                    </a:schemeClr>
                  </a:solidFill>
                </a:rPr>
                <a:t>hoàn</a:t>
              </a:r>
              <a:r>
                <a:rPr lang="en-GB" sz="1300" dirty="0">
                  <a:solidFill>
                    <a:schemeClr val="tx1">
                      <a:lumMod val="65000"/>
                      <a:lumOff val="35000"/>
                    </a:schemeClr>
                  </a:solidFill>
                </a:rPr>
                <a:t> </a:t>
              </a:r>
              <a:r>
                <a:rPr lang="en-GB" sz="1300" dirty="0" err="1">
                  <a:solidFill>
                    <a:schemeClr val="tx1">
                      <a:lumMod val="65000"/>
                      <a:lumOff val="35000"/>
                    </a:schemeClr>
                  </a:solidFill>
                </a:rPr>
                <a:t>cảnh</a:t>
              </a:r>
              <a:r>
                <a:rPr lang="en-GB" sz="1300" dirty="0">
                  <a:solidFill>
                    <a:schemeClr val="tx1">
                      <a:lumMod val="65000"/>
                      <a:lumOff val="35000"/>
                    </a:schemeClr>
                  </a:solidFill>
                </a:rPr>
                <a:t> </a:t>
              </a:r>
              <a:r>
                <a:rPr lang="en-GB" sz="1300" dirty="0" err="1">
                  <a:solidFill>
                    <a:schemeClr val="tx1">
                      <a:lumMod val="65000"/>
                      <a:lumOff val="35000"/>
                    </a:schemeClr>
                  </a:solidFill>
                </a:rPr>
                <a:t>khó</a:t>
              </a:r>
              <a:r>
                <a:rPr lang="en-GB" sz="1300" dirty="0">
                  <a:solidFill>
                    <a:schemeClr val="tx1">
                      <a:lumMod val="65000"/>
                      <a:lumOff val="35000"/>
                    </a:schemeClr>
                  </a:solidFill>
                </a:rPr>
                <a:t> </a:t>
              </a:r>
              <a:r>
                <a:rPr lang="en-GB" sz="1300" dirty="0" err="1">
                  <a:solidFill>
                    <a:schemeClr val="tx1">
                      <a:lumMod val="65000"/>
                      <a:lumOff val="35000"/>
                    </a:schemeClr>
                  </a:solidFill>
                </a:rPr>
                <a:t>khăn</a:t>
              </a:r>
              <a:r>
                <a:rPr lang="en-GB" sz="1300" dirty="0">
                  <a:solidFill>
                    <a:schemeClr val="tx1">
                      <a:lumMod val="65000"/>
                      <a:lumOff val="35000"/>
                    </a:schemeClr>
                  </a:solidFill>
                </a:rPr>
                <a:t> </a:t>
              </a:r>
              <a:r>
                <a:rPr lang="en-GB" sz="1300" dirty="0" err="1">
                  <a:solidFill>
                    <a:schemeClr val="tx1">
                      <a:lumMod val="65000"/>
                      <a:lumOff val="35000"/>
                    </a:schemeClr>
                  </a:solidFill>
                </a:rPr>
                <a:t>tham</a:t>
              </a:r>
              <a:r>
                <a:rPr lang="en-GB" sz="1300" dirty="0">
                  <a:solidFill>
                    <a:schemeClr val="tx1">
                      <a:lumMod val="65000"/>
                      <a:lumOff val="35000"/>
                    </a:schemeClr>
                  </a:solidFill>
                </a:rPr>
                <a:t> </a:t>
              </a:r>
              <a:r>
                <a:rPr lang="en-GB" sz="1300" dirty="0" err="1">
                  <a:solidFill>
                    <a:schemeClr val="tx1">
                      <a:lumMod val="65000"/>
                      <a:lumOff val="35000"/>
                    </a:schemeClr>
                  </a:solidFill>
                </a:rPr>
                <a:t>gia</a:t>
              </a:r>
              <a:r>
                <a:rPr lang="en-GB" sz="1300" dirty="0">
                  <a:solidFill>
                    <a:schemeClr val="tx1">
                      <a:lumMod val="65000"/>
                      <a:lumOff val="35000"/>
                    </a:schemeClr>
                  </a:solidFill>
                </a:rPr>
                <a:t> </a:t>
              </a:r>
              <a:r>
                <a:rPr lang="en-GB" sz="1300" i="1" dirty="0" err="1">
                  <a:solidFill>
                    <a:schemeClr val="tx1">
                      <a:lumMod val="65000"/>
                      <a:lumOff val="35000"/>
                    </a:schemeClr>
                  </a:solidFill>
                </a:rPr>
                <a:t>Đào</a:t>
              </a:r>
              <a:r>
                <a:rPr lang="en-GB" sz="1300" i="1" dirty="0">
                  <a:solidFill>
                    <a:schemeClr val="tx1">
                      <a:lumMod val="65000"/>
                      <a:lumOff val="35000"/>
                    </a:schemeClr>
                  </a:solidFill>
                </a:rPr>
                <a:t> </a:t>
              </a:r>
              <a:r>
                <a:rPr lang="en-GB" sz="1300" i="1" dirty="0" err="1">
                  <a:solidFill>
                    <a:schemeClr val="tx1">
                      <a:lumMod val="65000"/>
                      <a:lumOff val="35000"/>
                    </a:schemeClr>
                  </a:solidFill>
                </a:rPr>
                <a:t>tạo</a:t>
              </a:r>
              <a:r>
                <a:rPr lang="en-GB" sz="1300" i="1" dirty="0">
                  <a:solidFill>
                    <a:schemeClr val="tx1">
                      <a:lumMod val="65000"/>
                      <a:lumOff val="35000"/>
                    </a:schemeClr>
                  </a:solidFill>
                </a:rPr>
                <a:t> </a:t>
              </a:r>
              <a:r>
                <a:rPr lang="en-GB" sz="1300" i="1" dirty="0" err="1">
                  <a:solidFill>
                    <a:schemeClr val="tx1">
                      <a:lumMod val="65000"/>
                      <a:lumOff val="35000"/>
                    </a:schemeClr>
                  </a:solidFill>
                </a:rPr>
                <a:t>nghề</a:t>
              </a:r>
              <a:r>
                <a:rPr lang="en-GB" sz="1300" i="1" dirty="0">
                  <a:solidFill>
                    <a:schemeClr val="tx1">
                      <a:lumMod val="65000"/>
                      <a:lumOff val="35000"/>
                    </a:schemeClr>
                  </a:solidFill>
                </a:rPr>
                <a:t> </a:t>
              </a:r>
              <a:r>
                <a:rPr lang="en-GB" sz="1300" i="1" dirty="0" err="1">
                  <a:solidFill>
                    <a:schemeClr val="tx1">
                      <a:lumMod val="65000"/>
                      <a:lumOff val="35000"/>
                    </a:schemeClr>
                  </a:solidFill>
                </a:rPr>
                <a:t>kép</a:t>
              </a:r>
              <a:r>
                <a:rPr lang="en-GB" sz="1300" i="1" dirty="0">
                  <a:solidFill>
                    <a:schemeClr val="tx1">
                      <a:lumMod val="65000"/>
                      <a:lumOff val="35000"/>
                    </a:schemeClr>
                  </a:solidFill>
                </a:rPr>
                <a:t> </a:t>
              </a:r>
            </a:p>
            <a:p>
              <a:pPr marL="179388" lvl="1" indent="-179388">
                <a:buFont typeface="Arial" panose="020B0604020202020204" pitchFamily="34" charset="0"/>
                <a:buChar char="•"/>
              </a:pPr>
              <a:r>
                <a:rPr lang="en-GB" sz="1300" dirty="0" err="1">
                  <a:solidFill>
                    <a:schemeClr val="tx1">
                      <a:lumMod val="65000"/>
                      <a:lumOff val="35000"/>
                    </a:schemeClr>
                  </a:solidFill>
                </a:rPr>
                <a:t>Hỗ</a:t>
              </a:r>
              <a:r>
                <a:rPr lang="en-GB" sz="1300" dirty="0">
                  <a:solidFill>
                    <a:schemeClr val="tx1">
                      <a:lumMod val="65000"/>
                      <a:lumOff val="35000"/>
                    </a:schemeClr>
                  </a:solidFill>
                </a:rPr>
                <a:t> </a:t>
              </a:r>
              <a:r>
                <a:rPr lang="en-GB" sz="1300" dirty="0" err="1">
                  <a:solidFill>
                    <a:schemeClr val="tx1">
                      <a:lumMod val="65000"/>
                      <a:lumOff val="35000"/>
                    </a:schemeClr>
                  </a:solidFill>
                </a:rPr>
                <a:t>trợ</a:t>
              </a:r>
              <a:r>
                <a:rPr lang="en-GB" sz="1300" dirty="0">
                  <a:solidFill>
                    <a:schemeClr val="tx1">
                      <a:lumMod val="65000"/>
                      <a:lumOff val="35000"/>
                    </a:schemeClr>
                  </a:solidFill>
                </a:rPr>
                <a:t> </a:t>
              </a:r>
              <a:r>
                <a:rPr lang="en-GB" sz="1300" dirty="0" err="1">
                  <a:solidFill>
                    <a:schemeClr val="tx1">
                      <a:lumMod val="65000"/>
                      <a:lumOff val="35000"/>
                    </a:schemeClr>
                  </a:solidFill>
                </a:rPr>
                <a:t>người</a:t>
              </a:r>
              <a:r>
                <a:rPr lang="en-GB" sz="1300" dirty="0">
                  <a:solidFill>
                    <a:schemeClr val="tx1">
                      <a:lumMod val="65000"/>
                      <a:lumOff val="35000"/>
                    </a:schemeClr>
                  </a:solidFill>
                </a:rPr>
                <a:t> </a:t>
              </a:r>
              <a:r>
                <a:rPr lang="en-GB" sz="1300" dirty="0" err="1">
                  <a:solidFill>
                    <a:schemeClr val="tx1">
                      <a:lumMod val="65000"/>
                      <a:lumOff val="35000"/>
                    </a:schemeClr>
                  </a:solidFill>
                </a:rPr>
                <a:t>khuyết</a:t>
              </a:r>
              <a:r>
                <a:rPr lang="en-GB" sz="1300" dirty="0">
                  <a:solidFill>
                    <a:schemeClr val="tx1">
                      <a:lumMod val="65000"/>
                      <a:lumOff val="35000"/>
                    </a:schemeClr>
                  </a:solidFill>
                </a:rPr>
                <a:t> </a:t>
              </a:r>
              <a:r>
                <a:rPr lang="en-GB" sz="1300" dirty="0" err="1">
                  <a:solidFill>
                    <a:schemeClr val="tx1">
                      <a:lumMod val="65000"/>
                      <a:lumOff val="35000"/>
                    </a:schemeClr>
                  </a:solidFill>
                </a:rPr>
                <a:t>tật</a:t>
              </a:r>
              <a:r>
                <a:rPr lang="en-GB" sz="1300" dirty="0">
                  <a:solidFill>
                    <a:schemeClr val="tx1">
                      <a:lumMod val="65000"/>
                      <a:lumOff val="35000"/>
                    </a:schemeClr>
                  </a:solidFill>
                </a:rPr>
                <a:t> </a:t>
              </a:r>
              <a:r>
                <a:rPr lang="en-GB" sz="1300" dirty="0" err="1">
                  <a:solidFill>
                    <a:schemeClr val="tx1">
                      <a:lumMod val="65000"/>
                      <a:lumOff val="35000"/>
                    </a:schemeClr>
                  </a:solidFill>
                </a:rPr>
                <a:t>tham</a:t>
              </a:r>
              <a:r>
                <a:rPr lang="en-GB" sz="1300" dirty="0">
                  <a:solidFill>
                    <a:schemeClr val="tx1">
                      <a:lumMod val="65000"/>
                      <a:lumOff val="35000"/>
                    </a:schemeClr>
                  </a:solidFill>
                </a:rPr>
                <a:t> </a:t>
              </a:r>
              <a:r>
                <a:rPr lang="en-GB" sz="1300" dirty="0" err="1">
                  <a:solidFill>
                    <a:schemeClr val="tx1">
                      <a:lumMod val="65000"/>
                      <a:lumOff val="35000"/>
                    </a:schemeClr>
                  </a:solidFill>
                </a:rPr>
                <a:t>gia</a:t>
              </a:r>
              <a:r>
                <a:rPr lang="en-GB" sz="1300" dirty="0">
                  <a:solidFill>
                    <a:schemeClr val="tx1">
                      <a:lumMod val="65000"/>
                      <a:lumOff val="35000"/>
                    </a:schemeClr>
                  </a:solidFill>
                </a:rPr>
                <a:t> </a:t>
              </a:r>
              <a:r>
                <a:rPr lang="en-GB" sz="1300" i="1" dirty="0" err="1">
                  <a:solidFill>
                    <a:schemeClr val="tx1">
                      <a:lumMod val="65000"/>
                      <a:lumOff val="35000"/>
                    </a:schemeClr>
                  </a:solidFill>
                </a:rPr>
                <a:t>Đào</a:t>
              </a:r>
              <a:r>
                <a:rPr lang="en-GB" sz="1300" i="1" dirty="0">
                  <a:solidFill>
                    <a:schemeClr val="tx1">
                      <a:lumMod val="65000"/>
                      <a:lumOff val="35000"/>
                    </a:schemeClr>
                  </a:solidFill>
                </a:rPr>
                <a:t> </a:t>
              </a:r>
              <a:r>
                <a:rPr lang="en-GB" sz="1300" i="1" dirty="0" err="1">
                  <a:solidFill>
                    <a:schemeClr val="tx1">
                      <a:lumMod val="65000"/>
                      <a:lumOff val="35000"/>
                    </a:schemeClr>
                  </a:solidFill>
                </a:rPr>
                <a:t>tạo</a:t>
              </a:r>
              <a:r>
                <a:rPr lang="en-GB" sz="1300" i="1" dirty="0">
                  <a:solidFill>
                    <a:schemeClr val="tx1">
                      <a:lumMod val="65000"/>
                      <a:lumOff val="35000"/>
                    </a:schemeClr>
                  </a:solidFill>
                </a:rPr>
                <a:t> </a:t>
              </a:r>
              <a:r>
                <a:rPr lang="en-GB" sz="1300" i="1" dirty="0" err="1">
                  <a:solidFill>
                    <a:schemeClr val="tx1">
                      <a:lumMod val="65000"/>
                      <a:lumOff val="35000"/>
                    </a:schemeClr>
                  </a:solidFill>
                </a:rPr>
                <a:t>nghề</a:t>
              </a:r>
              <a:r>
                <a:rPr lang="en-GB" sz="1300" i="1" dirty="0">
                  <a:solidFill>
                    <a:schemeClr val="tx1">
                      <a:lumMod val="65000"/>
                      <a:lumOff val="35000"/>
                    </a:schemeClr>
                  </a:solidFill>
                </a:rPr>
                <a:t> </a:t>
              </a:r>
              <a:r>
                <a:rPr lang="en-GB" sz="1300" i="1" dirty="0" err="1">
                  <a:solidFill>
                    <a:schemeClr val="tx1">
                      <a:lumMod val="65000"/>
                      <a:lumOff val="35000"/>
                    </a:schemeClr>
                  </a:solidFill>
                </a:rPr>
                <a:t>kép</a:t>
              </a:r>
              <a:endParaRPr lang="en-GB" sz="1300" i="1" dirty="0">
                <a:solidFill>
                  <a:schemeClr val="tx1">
                    <a:lumMod val="65000"/>
                    <a:lumOff val="35000"/>
                  </a:schemeClr>
                </a:solidFill>
              </a:endParaRPr>
            </a:p>
            <a:p>
              <a:pPr marL="179388" lvl="1" indent="-179388">
                <a:buFont typeface="Arial" panose="020B0604020202020204" pitchFamily="34" charset="0"/>
                <a:buChar char="•"/>
              </a:pPr>
              <a:r>
                <a:rPr lang="en-GB" sz="1300" dirty="0" err="1">
                  <a:solidFill>
                    <a:schemeClr val="tx1">
                      <a:lumMod val="65000"/>
                      <a:lumOff val="35000"/>
                    </a:schemeClr>
                  </a:solidFill>
                </a:rPr>
                <a:t>Định</a:t>
              </a:r>
              <a:r>
                <a:rPr lang="en-GB" sz="1300" dirty="0">
                  <a:solidFill>
                    <a:schemeClr val="tx1">
                      <a:lumMod val="65000"/>
                      <a:lumOff val="35000"/>
                    </a:schemeClr>
                  </a:solidFill>
                </a:rPr>
                <a:t> </a:t>
              </a:r>
              <a:r>
                <a:rPr lang="en-GB" sz="1300" dirty="0" err="1">
                  <a:solidFill>
                    <a:schemeClr val="tx1">
                      <a:lumMod val="65000"/>
                      <a:lumOff val="35000"/>
                    </a:schemeClr>
                  </a:solidFill>
                </a:rPr>
                <a:t>hướng</a:t>
              </a:r>
              <a:r>
                <a:rPr lang="en-GB" sz="1300" dirty="0">
                  <a:solidFill>
                    <a:schemeClr val="tx1">
                      <a:lumMod val="65000"/>
                      <a:lumOff val="35000"/>
                    </a:schemeClr>
                  </a:solidFill>
                </a:rPr>
                <a:t> </a:t>
              </a:r>
              <a:r>
                <a:rPr lang="en-GB" sz="1300" dirty="0" err="1">
                  <a:solidFill>
                    <a:schemeClr val="tx1">
                      <a:lumMod val="65000"/>
                      <a:lumOff val="35000"/>
                    </a:schemeClr>
                  </a:solidFill>
                </a:rPr>
                <a:t>nghề</a:t>
              </a:r>
              <a:r>
                <a:rPr lang="en-GB" sz="1300" dirty="0">
                  <a:solidFill>
                    <a:schemeClr val="tx1">
                      <a:lumMod val="65000"/>
                      <a:lumOff val="35000"/>
                    </a:schemeClr>
                  </a:solidFill>
                </a:rPr>
                <a:t> </a:t>
              </a:r>
              <a:r>
                <a:rPr lang="en-GB" sz="1300" dirty="0" err="1">
                  <a:solidFill>
                    <a:schemeClr val="tx1">
                      <a:lumMod val="65000"/>
                      <a:lumOff val="35000"/>
                    </a:schemeClr>
                  </a:solidFill>
                </a:rPr>
                <a:t>nghiệp</a:t>
              </a:r>
              <a:r>
                <a:rPr lang="en-GB" sz="1300" dirty="0">
                  <a:solidFill>
                    <a:schemeClr val="tx1">
                      <a:lumMod val="65000"/>
                      <a:lumOff val="35000"/>
                    </a:schemeClr>
                  </a:solidFill>
                </a:rPr>
                <a:t> </a:t>
              </a:r>
            </a:p>
            <a:p>
              <a:pPr marL="179388" lvl="1" indent="-179388">
                <a:buFont typeface="Arial" panose="020B0604020202020204" pitchFamily="34" charset="0"/>
                <a:buChar char="•"/>
              </a:pPr>
              <a:r>
                <a:rPr lang="en-GB" sz="1300" dirty="0" err="1">
                  <a:solidFill>
                    <a:schemeClr val="tx1">
                      <a:lumMod val="65000"/>
                      <a:lumOff val="35000"/>
                    </a:schemeClr>
                  </a:solidFill>
                </a:rPr>
                <a:t>Nâng</a:t>
              </a:r>
              <a:r>
                <a:rPr lang="en-GB" sz="1300" dirty="0">
                  <a:solidFill>
                    <a:schemeClr val="tx1">
                      <a:lumMod val="65000"/>
                      <a:lumOff val="35000"/>
                    </a:schemeClr>
                  </a:solidFill>
                </a:rPr>
                <a:t> </a:t>
              </a:r>
              <a:r>
                <a:rPr lang="en-GB" sz="1300" dirty="0" err="1">
                  <a:solidFill>
                    <a:schemeClr val="tx1">
                      <a:lumMod val="65000"/>
                      <a:lumOff val="35000"/>
                    </a:schemeClr>
                  </a:solidFill>
                </a:rPr>
                <a:t>cao</a:t>
              </a:r>
              <a:r>
                <a:rPr lang="en-GB" sz="1300" dirty="0">
                  <a:solidFill>
                    <a:schemeClr val="tx1">
                      <a:lumMod val="65000"/>
                      <a:lumOff val="35000"/>
                    </a:schemeClr>
                  </a:solidFill>
                </a:rPr>
                <a:t> </a:t>
              </a:r>
              <a:r>
                <a:rPr lang="en-GB" sz="1300" dirty="0" err="1">
                  <a:solidFill>
                    <a:schemeClr val="tx1">
                      <a:lumMod val="65000"/>
                      <a:lumOff val="35000"/>
                    </a:schemeClr>
                  </a:solidFill>
                </a:rPr>
                <a:t>nhận</a:t>
              </a:r>
              <a:r>
                <a:rPr lang="en-GB" sz="1300" dirty="0">
                  <a:solidFill>
                    <a:schemeClr val="tx1">
                      <a:lumMod val="65000"/>
                      <a:lumOff val="35000"/>
                    </a:schemeClr>
                  </a:solidFill>
                </a:rPr>
                <a:t> </a:t>
              </a:r>
              <a:r>
                <a:rPr lang="en-GB" sz="1300" dirty="0" err="1">
                  <a:solidFill>
                    <a:schemeClr val="tx1">
                      <a:lumMod val="65000"/>
                      <a:lumOff val="35000"/>
                    </a:schemeClr>
                  </a:solidFill>
                </a:rPr>
                <a:t>thức</a:t>
              </a:r>
              <a:r>
                <a:rPr lang="en-GB" sz="1300" dirty="0">
                  <a:solidFill>
                    <a:schemeClr val="tx1">
                      <a:lumMod val="65000"/>
                      <a:lumOff val="35000"/>
                    </a:schemeClr>
                  </a:solidFill>
                </a:rPr>
                <a:t> </a:t>
              </a:r>
              <a:r>
                <a:rPr lang="en-GB" sz="1300" dirty="0" err="1">
                  <a:solidFill>
                    <a:schemeClr val="tx1">
                      <a:lumMod val="65000"/>
                      <a:lumOff val="35000"/>
                    </a:schemeClr>
                  </a:solidFill>
                </a:rPr>
                <a:t>của</a:t>
              </a:r>
              <a:r>
                <a:rPr lang="en-GB" sz="1300" dirty="0">
                  <a:solidFill>
                    <a:schemeClr val="tx1">
                      <a:lumMod val="65000"/>
                      <a:lumOff val="35000"/>
                    </a:schemeClr>
                  </a:solidFill>
                </a:rPr>
                <a:t> </a:t>
              </a:r>
              <a:r>
                <a:rPr lang="en-GB" sz="1300" dirty="0" err="1">
                  <a:solidFill>
                    <a:schemeClr val="tx1">
                      <a:lumMod val="65000"/>
                      <a:lumOff val="35000"/>
                    </a:schemeClr>
                  </a:solidFill>
                </a:rPr>
                <a:t>cộng</a:t>
              </a:r>
              <a:r>
                <a:rPr lang="en-GB" sz="1300" dirty="0">
                  <a:solidFill>
                    <a:schemeClr val="tx1">
                      <a:lumMod val="65000"/>
                      <a:lumOff val="35000"/>
                    </a:schemeClr>
                  </a:solidFill>
                </a:rPr>
                <a:t> </a:t>
              </a:r>
              <a:r>
                <a:rPr lang="en-GB" sz="1300" dirty="0" err="1">
                  <a:solidFill>
                    <a:schemeClr val="tx1">
                      <a:lumMod val="65000"/>
                      <a:lumOff val="35000"/>
                    </a:schemeClr>
                  </a:solidFill>
                </a:rPr>
                <a:t>đồng</a:t>
              </a:r>
              <a:r>
                <a:rPr lang="en-GB" sz="1300" dirty="0">
                  <a:solidFill>
                    <a:schemeClr val="tx1">
                      <a:lumMod val="65000"/>
                      <a:lumOff val="35000"/>
                    </a:schemeClr>
                  </a:solidFill>
                </a:rPr>
                <a:t> </a:t>
              </a:r>
              <a:r>
                <a:rPr lang="en-GB" sz="1300" dirty="0" err="1">
                  <a:solidFill>
                    <a:schemeClr val="tx1">
                      <a:lumMod val="65000"/>
                      <a:lumOff val="35000"/>
                    </a:schemeClr>
                  </a:solidFill>
                </a:rPr>
                <a:t>về</a:t>
              </a:r>
              <a:r>
                <a:rPr lang="en-GB" sz="1300" dirty="0">
                  <a:solidFill>
                    <a:schemeClr val="tx1">
                      <a:lumMod val="65000"/>
                      <a:lumOff val="35000"/>
                    </a:schemeClr>
                  </a:solidFill>
                </a:rPr>
                <a:t> </a:t>
              </a:r>
              <a:r>
                <a:rPr lang="en-GB" sz="1300" i="1" dirty="0" err="1">
                  <a:solidFill>
                    <a:schemeClr val="tx1">
                      <a:lumMod val="65000"/>
                      <a:lumOff val="35000"/>
                    </a:schemeClr>
                  </a:solidFill>
                </a:rPr>
                <a:t>Đào</a:t>
              </a:r>
              <a:r>
                <a:rPr lang="en-GB" sz="1300" i="1" dirty="0">
                  <a:solidFill>
                    <a:schemeClr val="tx1">
                      <a:lumMod val="65000"/>
                      <a:lumOff val="35000"/>
                    </a:schemeClr>
                  </a:solidFill>
                </a:rPr>
                <a:t> </a:t>
              </a:r>
              <a:r>
                <a:rPr lang="en-GB" sz="1300" i="1" dirty="0" err="1">
                  <a:solidFill>
                    <a:schemeClr val="tx1">
                      <a:lumMod val="65000"/>
                      <a:lumOff val="35000"/>
                    </a:schemeClr>
                  </a:solidFill>
                </a:rPr>
                <a:t>tạo</a:t>
              </a:r>
              <a:r>
                <a:rPr lang="en-GB" sz="1300" i="1" dirty="0">
                  <a:solidFill>
                    <a:schemeClr val="tx1">
                      <a:lumMod val="65000"/>
                      <a:lumOff val="35000"/>
                    </a:schemeClr>
                  </a:solidFill>
                </a:rPr>
                <a:t> </a:t>
              </a:r>
              <a:r>
                <a:rPr lang="en-GB" sz="1300" i="1" dirty="0" err="1">
                  <a:solidFill>
                    <a:schemeClr val="tx1">
                      <a:lumMod val="65000"/>
                      <a:lumOff val="35000"/>
                    </a:schemeClr>
                  </a:solidFill>
                </a:rPr>
                <a:t>nghề</a:t>
              </a:r>
              <a:r>
                <a:rPr lang="en-GB" sz="1300" i="1" dirty="0">
                  <a:solidFill>
                    <a:schemeClr val="tx1">
                      <a:lumMod val="65000"/>
                      <a:lumOff val="35000"/>
                    </a:schemeClr>
                  </a:solidFill>
                </a:rPr>
                <a:t> </a:t>
              </a:r>
              <a:r>
                <a:rPr lang="en-GB" sz="1300" i="1" dirty="0" err="1">
                  <a:solidFill>
                    <a:schemeClr val="tx1">
                      <a:lumMod val="65000"/>
                      <a:lumOff val="35000"/>
                    </a:schemeClr>
                  </a:solidFill>
                </a:rPr>
                <a:t>kép</a:t>
              </a:r>
              <a:endParaRPr lang="en-GB" sz="1300" i="1" dirty="0">
                <a:solidFill>
                  <a:schemeClr val="tx1">
                    <a:lumMod val="65000"/>
                    <a:lumOff val="35000"/>
                  </a:schemeClr>
                </a:solidFill>
              </a:endParaRPr>
            </a:p>
          </p:txBody>
        </p:sp>
        <p:pic>
          <p:nvPicPr>
            <p:cNvPr id="34" name="Picture 33"/>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8454534" y="1905308"/>
              <a:ext cx="358701" cy="397669"/>
            </a:xfrm>
            <a:prstGeom prst="rect">
              <a:avLst/>
            </a:prstGeom>
          </p:spPr>
        </p:pic>
      </p:grpSp>
      <p:sp>
        <p:nvSpPr>
          <p:cNvPr id="32" name="Rechteck 31"/>
          <p:cNvSpPr/>
          <p:nvPr/>
        </p:nvSpPr>
        <p:spPr>
          <a:xfrm>
            <a:off x="395652" y="1159043"/>
            <a:ext cx="7848756" cy="707886"/>
          </a:xfrm>
          <a:prstGeom prst="rect">
            <a:avLst/>
          </a:prstGeom>
        </p:spPr>
        <p:txBody>
          <a:bodyPr wrap="square">
            <a:spAutoFit/>
          </a:bodyPr>
          <a:lstStyle/>
          <a:p>
            <a:r>
              <a:rPr lang="en-GB" sz="2000" dirty="0" err="1">
                <a:solidFill>
                  <a:schemeClr val="accent6">
                    <a:lumMod val="75000"/>
                  </a:schemeClr>
                </a:solidFill>
                <a:latin typeface="Arial Narrow" panose="020B0606020202030204" pitchFamily="34" charset="0"/>
              </a:rPr>
              <a:t>Cộng</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đồng</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doanh</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nghiệp</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các</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đối</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tác</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xã</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hội</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và</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chính</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phủ</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tham</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gia</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vào</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Đào</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tạo</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nghề</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kép</a:t>
            </a:r>
            <a:endParaRPr lang="en-GB" sz="2000" i="1" dirty="0"/>
          </a:p>
        </p:txBody>
      </p:sp>
    </p:spTree>
    <p:extLst>
      <p:ext uri="{BB962C8B-B14F-4D97-AF65-F5344CB8AC3E}">
        <p14:creationId xmlns:p14="http://schemas.microsoft.com/office/powerpoint/2010/main" val="62404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690" y="745502"/>
            <a:ext cx="8640773" cy="436910"/>
          </a:xfrm>
        </p:spPr>
        <p:txBody>
          <a:bodyPr/>
          <a:lstStyle/>
          <a:p>
            <a:r>
              <a:rPr lang="en-GB" noProof="0" dirty="0">
                <a:solidFill>
                  <a:schemeClr val="accent6">
                    <a:lumMod val="75000"/>
                  </a:schemeClr>
                </a:solidFill>
                <a:latin typeface="Arial Narrow" panose="020B0606020202030204" pitchFamily="34" charset="0"/>
              </a:rPr>
              <a:t>7. </a:t>
            </a:r>
            <a:r>
              <a:rPr lang="en-GB" noProof="0" dirty="0" err="1">
                <a:solidFill>
                  <a:schemeClr val="accent6">
                    <a:lumMod val="75000"/>
                  </a:schemeClr>
                </a:solidFill>
                <a:latin typeface="Arial Narrow" panose="020B0606020202030204" pitchFamily="34" charset="0"/>
              </a:rPr>
              <a:t>Các</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tiêu</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chuẩn</a:t>
            </a:r>
            <a:r>
              <a:rPr lang="en-GB" noProof="0"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Đào</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tạo</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nghề</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kép</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dựa</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trên</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yêu</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cầu</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của</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nơi</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làm</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việc</a:t>
            </a:r>
            <a:endParaRPr lang="en-GB" noProof="0" dirty="0">
              <a:solidFill>
                <a:schemeClr val="accent6">
                  <a:lumMod val="75000"/>
                </a:schemeClr>
              </a:solidFill>
              <a:latin typeface="Arial Narrow" panose="020B0606020202030204" pitchFamily="34" charset="0"/>
            </a:endParaRPr>
          </a:p>
        </p:txBody>
      </p:sp>
      <p:sp>
        <p:nvSpPr>
          <p:cNvPr id="28" name="Left-Right Arrow 27"/>
          <p:cNvSpPr/>
          <p:nvPr/>
        </p:nvSpPr>
        <p:spPr>
          <a:xfrm>
            <a:off x="3616020" y="4197457"/>
            <a:ext cx="451924" cy="509155"/>
          </a:xfrm>
          <a:prstGeom prst="upDownArrow">
            <a:avLst>
              <a:gd name="adj1" fmla="val 59992"/>
              <a:gd name="adj2" fmla="val 25539"/>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000" dirty="0"/>
          </a:p>
        </p:txBody>
      </p:sp>
      <p:sp>
        <p:nvSpPr>
          <p:cNvPr id="25" name="Pfeil nach rechts 24"/>
          <p:cNvSpPr/>
          <p:nvPr/>
        </p:nvSpPr>
        <p:spPr>
          <a:xfrm>
            <a:off x="2115295" y="2680874"/>
            <a:ext cx="256925" cy="697949"/>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7" name="Gruppieren 6"/>
          <p:cNvGrpSpPr/>
          <p:nvPr/>
        </p:nvGrpSpPr>
        <p:grpSpPr>
          <a:xfrm>
            <a:off x="2471376" y="4780120"/>
            <a:ext cx="2748696" cy="1964247"/>
            <a:chOff x="2316402" y="3569381"/>
            <a:chExt cx="2748696" cy="1964247"/>
          </a:xfrm>
        </p:grpSpPr>
        <p:sp>
          <p:nvSpPr>
            <p:cNvPr id="33" name="Rounded Rectangle 97"/>
            <p:cNvSpPr/>
            <p:nvPr/>
          </p:nvSpPr>
          <p:spPr>
            <a:xfrm>
              <a:off x="2316402" y="3569381"/>
              <a:ext cx="2748696" cy="1964247"/>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p:cNvSpPr/>
            <p:nvPr/>
          </p:nvSpPr>
          <p:spPr>
            <a:xfrm>
              <a:off x="2813299" y="3632802"/>
              <a:ext cx="2251799" cy="1600438"/>
            </a:xfrm>
            <a:prstGeom prst="rect">
              <a:avLst/>
            </a:prstGeom>
          </p:spPr>
          <p:txBody>
            <a:bodyPr wrap="square">
              <a:spAutoFit/>
            </a:bodyPr>
            <a:lstStyle/>
            <a:p>
              <a:r>
                <a:rPr lang="en-US" sz="1400" b="1" dirty="0" err="1">
                  <a:solidFill>
                    <a:schemeClr val="tx1">
                      <a:lumMod val="65000"/>
                      <a:lumOff val="35000"/>
                    </a:schemeClr>
                  </a:solidFill>
                </a:rPr>
                <a:t>Chính</a:t>
              </a:r>
              <a:r>
                <a:rPr lang="en-US" sz="1400" b="1" dirty="0">
                  <a:solidFill>
                    <a:schemeClr val="tx1">
                      <a:lumMod val="65000"/>
                      <a:lumOff val="35000"/>
                    </a:schemeClr>
                  </a:solidFill>
                </a:rPr>
                <a:t> </a:t>
              </a:r>
              <a:r>
                <a:rPr lang="en-US" sz="1400" b="1" dirty="0" err="1">
                  <a:solidFill>
                    <a:schemeClr val="tx1">
                      <a:lumMod val="65000"/>
                      <a:lumOff val="35000"/>
                    </a:schemeClr>
                  </a:solidFill>
                </a:rPr>
                <a:t>phủ</a:t>
              </a:r>
              <a:r>
                <a:rPr lang="en-US" sz="1400" b="1" dirty="0">
                  <a:solidFill>
                    <a:schemeClr val="tx1">
                      <a:lumMod val="65000"/>
                      <a:lumOff val="35000"/>
                    </a:schemeClr>
                  </a:solidFill>
                </a:rPr>
                <a:t> </a:t>
              </a:r>
              <a:r>
                <a:rPr lang="en-US" sz="1400" b="1" dirty="0" err="1">
                  <a:solidFill>
                    <a:schemeClr val="tx1">
                      <a:lumMod val="65000"/>
                      <a:lumOff val="35000"/>
                    </a:schemeClr>
                  </a:solidFill>
                </a:rPr>
                <a:t>xây</a:t>
              </a:r>
              <a:r>
                <a:rPr lang="en-US" sz="1400" b="1" dirty="0">
                  <a:solidFill>
                    <a:schemeClr val="tx1">
                      <a:lumMod val="65000"/>
                      <a:lumOff val="35000"/>
                    </a:schemeClr>
                  </a:solidFill>
                </a:rPr>
                <a:t> </a:t>
              </a:r>
              <a:r>
                <a:rPr lang="en-US" sz="1400" b="1" dirty="0" err="1">
                  <a:solidFill>
                    <a:schemeClr val="tx1">
                      <a:lumMod val="65000"/>
                      <a:lumOff val="35000"/>
                    </a:schemeClr>
                  </a:solidFill>
                </a:rPr>
                <a:t>dựng</a:t>
              </a:r>
              <a:r>
                <a:rPr lang="en-US" sz="1400" b="1" dirty="0">
                  <a:solidFill>
                    <a:schemeClr val="tx1">
                      <a:lumMod val="65000"/>
                      <a:lumOff val="35000"/>
                    </a:schemeClr>
                  </a:solidFill>
                </a:rPr>
                <a:t>/ </a:t>
              </a:r>
              <a:r>
                <a:rPr lang="en-US" sz="1400" b="1" dirty="0" err="1">
                  <a:solidFill>
                    <a:schemeClr val="tx1">
                      <a:lumMod val="65000"/>
                      <a:lumOff val="35000"/>
                    </a:schemeClr>
                  </a:solidFill>
                </a:rPr>
                <a:t>cập</a:t>
              </a:r>
              <a:r>
                <a:rPr lang="en-US" sz="1400" b="1" dirty="0">
                  <a:solidFill>
                    <a:schemeClr val="tx1">
                      <a:lumMod val="65000"/>
                      <a:lumOff val="35000"/>
                    </a:schemeClr>
                  </a:solidFill>
                </a:rPr>
                <a:t> </a:t>
              </a:r>
              <a:r>
                <a:rPr lang="en-US" sz="1400" b="1" dirty="0" err="1">
                  <a:solidFill>
                    <a:schemeClr val="tx1">
                      <a:lumMod val="65000"/>
                      <a:lumOff val="35000"/>
                    </a:schemeClr>
                  </a:solidFill>
                </a:rPr>
                <a:t>nhật</a:t>
              </a:r>
              <a:r>
                <a:rPr lang="en-US" sz="1400" b="1" dirty="0">
                  <a:solidFill>
                    <a:schemeClr val="tx1">
                      <a:lumMod val="65000"/>
                      <a:lumOff val="35000"/>
                    </a:schemeClr>
                  </a:solidFill>
                </a:rPr>
                <a:t> </a:t>
              </a:r>
              <a:r>
                <a:rPr lang="en-US" sz="1400" b="1" dirty="0" err="1">
                  <a:solidFill>
                    <a:schemeClr val="tx1">
                      <a:lumMod val="65000"/>
                      <a:lumOff val="35000"/>
                    </a:schemeClr>
                  </a:solidFill>
                </a:rPr>
                <a:t>các</a:t>
              </a:r>
              <a:r>
                <a:rPr lang="en-US" sz="1400" b="1" dirty="0">
                  <a:solidFill>
                    <a:schemeClr val="tx1">
                      <a:lumMod val="65000"/>
                      <a:lumOff val="35000"/>
                    </a:schemeClr>
                  </a:solidFill>
                </a:rPr>
                <a:t> </a:t>
              </a:r>
              <a:r>
                <a:rPr lang="en-US" sz="1400" b="1" dirty="0" err="1">
                  <a:solidFill>
                    <a:schemeClr val="tx1">
                      <a:lumMod val="65000"/>
                      <a:lumOff val="35000"/>
                    </a:schemeClr>
                  </a:solidFill>
                </a:rPr>
                <a:t>tiêu</a:t>
              </a:r>
              <a:r>
                <a:rPr lang="en-US" sz="1400" b="1" dirty="0">
                  <a:solidFill>
                    <a:schemeClr val="tx1">
                      <a:lumMod val="65000"/>
                      <a:lumOff val="35000"/>
                    </a:schemeClr>
                  </a:solidFill>
                </a:rPr>
                <a:t> </a:t>
              </a:r>
              <a:r>
                <a:rPr lang="en-US" sz="1400" b="1" dirty="0" err="1">
                  <a:solidFill>
                    <a:schemeClr val="tx1">
                      <a:lumMod val="65000"/>
                      <a:lumOff val="35000"/>
                    </a:schemeClr>
                  </a:solidFill>
                </a:rPr>
                <a:t>chuẩn</a:t>
              </a:r>
              <a:r>
                <a:rPr lang="en-US" sz="1400" b="1" dirty="0">
                  <a:solidFill>
                    <a:schemeClr val="tx1">
                      <a:lumMod val="65000"/>
                      <a:lumOff val="35000"/>
                    </a:schemeClr>
                  </a:solidFill>
                </a:rPr>
                <a:t> </a:t>
              </a:r>
              <a:r>
                <a:rPr lang="en-US" sz="1400" b="1" dirty="0" err="1">
                  <a:solidFill>
                    <a:schemeClr val="tx1">
                      <a:lumMod val="65000"/>
                      <a:lumOff val="35000"/>
                    </a:schemeClr>
                  </a:solidFill>
                </a:rPr>
                <a:t>giáo</a:t>
              </a:r>
              <a:r>
                <a:rPr lang="en-US" sz="1400" b="1" dirty="0">
                  <a:solidFill>
                    <a:schemeClr val="tx1">
                      <a:lumMod val="65000"/>
                      <a:lumOff val="35000"/>
                    </a:schemeClr>
                  </a:solidFill>
                </a:rPr>
                <a:t> </a:t>
              </a:r>
              <a:r>
                <a:rPr lang="en-US" sz="1400" b="1" dirty="0" err="1">
                  <a:solidFill>
                    <a:schemeClr val="tx1">
                      <a:lumMod val="65000"/>
                      <a:lumOff val="35000"/>
                    </a:schemeClr>
                  </a:solidFill>
                </a:rPr>
                <a:t>dục</a:t>
              </a:r>
              <a:r>
                <a:rPr lang="en-US" sz="1400" b="1" dirty="0">
                  <a:solidFill>
                    <a:schemeClr val="tx1">
                      <a:lumMod val="65000"/>
                      <a:lumOff val="35000"/>
                    </a:schemeClr>
                  </a:solidFill>
                </a:rPr>
                <a:t> </a:t>
              </a:r>
              <a:r>
                <a:rPr lang="en-US" sz="1400" b="1" dirty="0" err="1">
                  <a:solidFill>
                    <a:schemeClr val="tx1">
                      <a:lumMod val="65000"/>
                      <a:lumOff val="35000"/>
                    </a:schemeClr>
                  </a:solidFill>
                </a:rPr>
                <a:t>cho</a:t>
              </a:r>
              <a:r>
                <a:rPr lang="en-US" sz="1400" b="1" dirty="0">
                  <a:solidFill>
                    <a:schemeClr val="tx1">
                      <a:lumMod val="65000"/>
                      <a:lumOff val="35000"/>
                    </a:schemeClr>
                  </a:solidFill>
                </a:rPr>
                <a:t> </a:t>
              </a:r>
              <a:r>
                <a:rPr lang="en-US" sz="1400" b="1" dirty="0" err="1">
                  <a:solidFill>
                    <a:schemeClr val="tx1">
                      <a:lumMod val="65000"/>
                      <a:lumOff val="35000"/>
                    </a:schemeClr>
                  </a:solidFill>
                </a:rPr>
                <a:t>trường</a:t>
              </a:r>
              <a:r>
                <a:rPr lang="en-US" sz="1400" b="1" dirty="0">
                  <a:solidFill>
                    <a:schemeClr val="tx1">
                      <a:lumMod val="65000"/>
                      <a:lumOff val="35000"/>
                    </a:schemeClr>
                  </a:solidFill>
                </a:rPr>
                <a:t> </a:t>
              </a:r>
              <a:r>
                <a:rPr lang="en-US" sz="1400" b="1" dirty="0" err="1">
                  <a:solidFill>
                    <a:schemeClr val="tx1">
                      <a:lumMod val="65000"/>
                      <a:lumOff val="35000"/>
                    </a:schemeClr>
                  </a:solidFill>
                </a:rPr>
                <a:t>nghề</a:t>
              </a:r>
              <a:r>
                <a:rPr lang="en-US" sz="1400" b="1" dirty="0">
                  <a:solidFill>
                    <a:schemeClr val="tx1">
                      <a:lumMod val="65000"/>
                      <a:lumOff val="35000"/>
                    </a:schemeClr>
                  </a:solidFill>
                </a:rPr>
                <a:t> </a:t>
              </a:r>
              <a:r>
                <a:rPr lang="en-US" sz="1400" dirty="0">
                  <a:solidFill>
                    <a:schemeClr val="tx1">
                      <a:lumMod val="65000"/>
                      <a:lumOff val="35000"/>
                    </a:schemeClr>
                  </a:solidFill>
                </a:rPr>
                <a:t>(</a:t>
              </a:r>
              <a:r>
                <a:rPr lang="en-US" sz="1400" dirty="0" err="1">
                  <a:solidFill>
                    <a:schemeClr val="tx1">
                      <a:lumMod val="65000"/>
                      <a:lumOff val="35000"/>
                    </a:schemeClr>
                  </a:solidFill>
                </a:rPr>
                <a:t>chương</a:t>
              </a:r>
              <a:r>
                <a:rPr lang="en-US" sz="1400" dirty="0">
                  <a:solidFill>
                    <a:schemeClr val="tx1">
                      <a:lumMod val="65000"/>
                      <a:lumOff val="35000"/>
                    </a:schemeClr>
                  </a:solidFill>
                </a:rPr>
                <a:t> </a:t>
              </a:r>
              <a:r>
                <a:rPr lang="en-US" sz="1400" dirty="0" err="1">
                  <a:solidFill>
                    <a:schemeClr val="tx1">
                      <a:lumMod val="65000"/>
                      <a:lumOff val="35000"/>
                    </a:schemeClr>
                  </a:solidFill>
                </a:rPr>
                <a:t>trình</a:t>
              </a:r>
              <a:r>
                <a:rPr lang="en-US" sz="1400" dirty="0">
                  <a:solidFill>
                    <a:schemeClr val="tx1">
                      <a:lumMod val="65000"/>
                      <a:lumOff val="35000"/>
                    </a:schemeClr>
                  </a:solidFill>
                </a:rPr>
                <a:t> </a:t>
              </a:r>
              <a:r>
                <a:rPr lang="en-US" sz="1400" dirty="0" err="1">
                  <a:solidFill>
                    <a:schemeClr val="tx1">
                      <a:lumMod val="65000"/>
                      <a:lumOff val="35000"/>
                    </a:schemeClr>
                  </a:solidFill>
                </a:rPr>
                <a:t>khung</a:t>
              </a:r>
              <a:r>
                <a:rPr lang="en-US" sz="1400" dirty="0">
                  <a:solidFill>
                    <a:schemeClr val="tx1">
                      <a:lumMod val="65000"/>
                      <a:lumOff val="35000"/>
                    </a:schemeClr>
                  </a:solidFill>
                </a:rPr>
                <a:t>) </a:t>
              </a:r>
              <a:r>
                <a:rPr lang="en-US" sz="1400" dirty="0" err="1">
                  <a:solidFill>
                    <a:schemeClr val="tx1">
                      <a:lumMod val="65000"/>
                      <a:lumOff val="35000"/>
                    </a:schemeClr>
                  </a:solidFill>
                </a:rPr>
                <a:t>phối</a:t>
              </a:r>
              <a:r>
                <a:rPr lang="en-US" sz="1400" dirty="0">
                  <a:solidFill>
                    <a:schemeClr val="tx1">
                      <a:lumMod val="65000"/>
                      <a:lumOff val="35000"/>
                    </a:schemeClr>
                  </a:solidFill>
                </a:rPr>
                <a:t> </a:t>
              </a:r>
              <a:r>
                <a:rPr lang="en-US" sz="1400" dirty="0" err="1">
                  <a:solidFill>
                    <a:schemeClr val="tx1">
                      <a:lumMod val="65000"/>
                      <a:lumOff val="35000"/>
                    </a:schemeClr>
                  </a:solidFill>
                </a:rPr>
                <a:t>hợp</a:t>
              </a:r>
              <a:r>
                <a:rPr lang="en-US" sz="1400" dirty="0">
                  <a:solidFill>
                    <a:schemeClr val="tx1">
                      <a:lumMod val="65000"/>
                      <a:lumOff val="35000"/>
                    </a:schemeClr>
                  </a:solidFill>
                </a:rPr>
                <a:t> </a:t>
              </a:r>
              <a:r>
                <a:rPr lang="en-US" sz="1400" dirty="0" err="1">
                  <a:solidFill>
                    <a:schemeClr val="tx1">
                      <a:lumMod val="65000"/>
                      <a:lumOff val="35000"/>
                    </a:schemeClr>
                  </a:solidFill>
                </a:rPr>
                <a:t>cùng</a:t>
              </a:r>
              <a:r>
                <a:rPr lang="en-US" sz="1400" dirty="0">
                  <a:solidFill>
                    <a:schemeClr val="tx1">
                      <a:lumMod val="65000"/>
                      <a:lumOff val="35000"/>
                    </a:schemeClr>
                  </a:solidFill>
                </a:rPr>
                <a:t> </a:t>
              </a:r>
              <a:r>
                <a:rPr lang="en-US" sz="1400" dirty="0" err="1">
                  <a:solidFill>
                    <a:schemeClr val="tx1">
                      <a:lumMod val="65000"/>
                      <a:lumOff val="35000"/>
                    </a:schemeClr>
                  </a:solidFill>
                </a:rPr>
                <a:t>tiêu</a:t>
              </a:r>
              <a:r>
                <a:rPr lang="en-US" sz="1400" dirty="0">
                  <a:solidFill>
                    <a:schemeClr val="tx1">
                      <a:lumMod val="65000"/>
                      <a:lumOff val="35000"/>
                    </a:schemeClr>
                  </a:solidFill>
                </a:rPr>
                <a:t> </a:t>
              </a:r>
              <a:r>
                <a:rPr lang="en-US" sz="1400" dirty="0" err="1">
                  <a:solidFill>
                    <a:schemeClr val="tx1">
                      <a:lumMod val="65000"/>
                      <a:lumOff val="35000"/>
                    </a:schemeClr>
                  </a:solidFill>
                </a:rPr>
                <a:t>chuẩn</a:t>
              </a:r>
              <a:r>
                <a:rPr lang="en-US" sz="1400" dirty="0">
                  <a:solidFill>
                    <a:schemeClr val="tx1">
                      <a:lumMod val="65000"/>
                      <a:lumOff val="35000"/>
                    </a:schemeClr>
                  </a:solidFill>
                </a:rPr>
                <a:t> </a:t>
              </a:r>
              <a:r>
                <a:rPr lang="en-US" sz="1400" dirty="0" err="1">
                  <a:solidFill>
                    <a:schemeClr val="tx1">
                      <a:lumMod val="65000"/>
                      <a:lumOff val="35000"/>
                    </a:schemeClr>
                  </a:solidFill>
                </a:rPr>
                <a:t>đào</a:t>
              </a:r>
              <a:r>
                <a:rPr lang="en-US" sz="1400" dirty="0">
                  <a:solidFill>
                    <a:schemeClr val="tx1">
                      <a:lumMod val="65000"/>
                      <a:lumOff val="35000"/>
                    </a:schemeClr>
                  </a:solidFill>
                </a:rPr>
                <a:t> </a:t>
              </a:r>
              <a:r>
                <a:rPr lang="en-US" sz="1400" dirty="0" err="1">
                  <a:solidFill>
                    <a:schemeClr val="tx1">
                      <a:lumMod val="65000"/>
                      <a:lumOff val="35000"/>
                    </a:schemeClr>
                  </a:solidFill>
                </a:rPr>
                <a:t>tạo</a:t>
              </a:r>
              <a:r>
                <a:rPr lang="en-US" sz="1400" dirty="0">
                  <a:solidFill>
                    <a:schemeClr val="tx1">
                      <a:lumMod val="65000"/>
                      <a:lumOff val="35000"/>
                    </a:schemeClr>
                  </a:solidFill>
                </a:rPr>
                <a:t> </a:t>
              </a:r>
              <a:r>
                <a:rPr lang="en-US" sz="1400" dirty="0" err="1">
                  <a:solidFill>
                    <a:schemeClr val="tx1">
                      <a:lumMod val="65000"/>
                      <a:lumOff val="35000"/>
                    </a:schemeClr>
                  </a:solidFill>
                </a:rPr>
                <a:t>tại</a:t>
              </a:r>
              <a:r>
                <a:rPr lang="en-US" sz="1400" dirty="0">
                  <a:solidFill>
                    <a:schemeClr val="tx1">
                      <a:lumMod val="65000"/>
                      <a:lumOff val="35000"/>
                    </a:schemeClr>
                  </a:solidFill>
                </a:rPr>
                <a:t> </a:t>
              </a:r>
              <a:r>
                <a:rPr lang="en-US" sz="1400" dirty="0" err="1">
                  <a:solidFill>
                    <a:schemeClr val="tx1">
                      <a:lumMod val="65000"/>
                      <a:lumOff val="35000"/>
                    </a:schemeClr>
                  </a:solidFill>
                </a:rPr>
                <a:t>doanh</a:t>
              </a:r>
              <a:r>
                <a:rPr lang="en-US" sz="1400" dirty="0">
                  <a:solidFill>
                    <a:schemeClr val="tx1">
                      <a:lumMod val="65000"/>
                      <a:lumOff val="35000"/>
                    </a:schemeClr>
                  </a:solidFill>
                </a:rPr>
                <a:t> </a:t>
              </a:r>
              <a:r>
                <a:rPr lang="en-US" sz="1400" dirty="0" err="1">
                  <a:solidFill>
                    <a:schemeClr val="tx1">
                      <a:lumMod val="65000"/>
                      <a:lumOff val="35000"/>
                    </a:schemeClr>
                  </a:solidFill>
                </a:rPr>
                <a:t>nghiệp</a:t>
              </a:r>
              <a:r>
                <a:rPr lang="en-US" sz="1400" dirty="0">
                  <a:solidFill>
                    <a:schemeClr val="tx1">
                      <a:lumMod val="65000"/>
                      <a:lumOff val="35000"/>
                    </a:schemeClr>
                  </a:solidFill>
                </a:rPr>
                <a:t> (</a:t>
              </a:r>
              <a:r>
                <a:rPr lang="en-US" sz="1400" dirty="0" err="1">
                  <a:solidFill>
                    <a:schemeClr val="tx1">
                      <a:lumMod val="65000"/>
                      <a:lumOff val="35000"/>
                    </a:schemeClr>
                  </a:solidFill>
                </a:rPr>
                <a:t>quy</a:t>
              </a:r>
              <a:r>
                <a:rPr lang="en-US" sz="1400" dirty="0">
                  <a:solidFill>
                    <a:schemeClr val="tx1">
                      <a:lumMod val="65000"/>
                      <a:lumOff val="35000"/>
                    </a:schemeClr>
                  </a:solidFill>
                </a:rPr>
                <a:t> </a:t>
              </a:r>
              <a:r>
                <a:rPr lang="en-US" sz="1400" dirty="0" err="1">
                  <a:solidFill>
                    <a:schemeClr val="tx1">
                      <a:lumMod val="65000"/>
                      <a:lumOff val="35000"/>
                    </a:schemeClr>
                  </a:solidFill>
                </a:rPr>
                <a:t>định</a:t>
              </a:r>
              <a:r>
                <a:rPr lang="en-US" sz="1400" dirty="0">
                  <a:solidFill>
                    <a:schemeClr val="tx1">
                      <a:lumMod val="65000"/>
                      <a:lumOff val="35000"/>
                    </a:schemeClr>
                  </a:solidFill>
                </a:rPr>
                <a:t> </a:t>
              </a:r>
              <a:r>
                <a:rPr lang="en-US" sz="1400" dirty="0" err="1">
                  <a:solidFill>
                    <a:schemeClr val="tx1">
                      <a:lumMod val="65000"/>
                      <a:lumOff val="35000"/>
                    </a:schemeClr>
                  </a:solidFill>
                </a:rPr>
                <a:t>đào</a:t>
              </a:r>
              <a:r>
                <a:rPr lang="en-US" sz="1400" dirty="0">
                  <a:solidFill>
                    <a:schemeClr val="tx1">
                      <a:lumMod val="65000"/>
                      <a:lumOff val="35000"/>
                    </a:schemeClr>
                  </a:solidFill>
                </a:rPr>
                <a:t> </a:t>
              </a:r>
              <a:r>
                <a:rPr lang="en-US" sz="1400" dirty="0" err="1">
                  <a:solidFill>
                    <a:schemeClr val="tx1">
                      <a:lumMod val="65000"/>
                      <a:lumOff val="35000"/>
                    </a:schemeClr>
                  </a:solidFill>
                </a:rPr>
                <a:t>tạo</a:t>
              </a:r>
              <a:r>
                <a:rPr lang="en-US" sz="1400" dirty="0">
                  <a:solidFill>
                    <a:schemeClr val="tx1">
                      <a:lumMod val="65000"/>
                      <a:lumOff val="35000"/>
                    </a:schemeClr>
                  </a:solidFill>
                </a:rPr>
                <a:t>)</a:t>
              </a:r>
            </a:p>
          </p:txBody>
        </p:sp>
        <p:pic>
          <p:nvPicPr>
            <p:cNvPr id="38" name="Picture 3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93794" y="4129916"/>
              <a:ext cx="360917" cy="400125"/>
            </a:xfrm>
            <a:prstGeom prst="rect">
              <a:avLst/>
            </a:prstGeom>
          </p:spPr>
        </p:pic>
      </p:grpSp>
      <p:grpSp>
        <p:nvGrpSpPr>
          <p:cNvPr id="6" name="Gruppieren 5"/>
          <p:cNvGrpSpPr/>
          <p:nvPr/>
        </p:nvGrpSpPr>
        <p:grpSpPr>
          <a:xfrm>
            <a:off x="2527075" y="2244705"/>
            <a:ext cx="2724899" cy="1879244"/>
            <a:chOff x="2340200" y="1999465"/>
            <a:chExt cx="2625534" cy="2123278"/>
          </a:xfrm>
        </p:grpSpPr>
        <p:sp>
          <p:nvSpPr>
            <p:cNvPr id="29" name="Rounded Rectangle 97"/>
            <p:cNvSpPr/>
            <p:nvPr/>
          </p:nvSpPr>
          <p:spPr>
            <a:xfrm>
              <a:off x="2340200" y="1999465"/>
              <a:ext cx="2625534" cy="212327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1" name="Picture 4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27632" y="2669847"/>
              <a:ext cx="350087" cy="213148"/>
            </a:xfrm>
            <a:prstGeom prst="rect">
              <a:avLst/>
            </a:prstGeom>
          </p:spPr>
        </p:pic>
        <p:sp>
          <p:nvSpPr>
            <p:cNvPr id="32" name="Rechteck 31"/>
            <p:cNvSpPr/>
            <p:nvPr/>
          </p:nvSpPr>
          <p:spPr>
            <a:xfrm>
              <a:off x="2784148" y="2117168"/>
              <a:ext cx="2121696" cy="1564847"/>
            </a:xfrm>
            <a:prstGeom prst="rect">
              <a:avLst/>
            </a:prstGeom>
          </p:spPr>
          <p:txBody>
            <a:bodyPr wrap="square">
              <a:spAutoFit/>
            </a:bodyPr>
            <a:lstStyle/>
            <a:p>
              <a:r>
                <a:rPr lang="en-US" sz="1400" b="1" dirty="0" err="1">
                  <a:solidFill>
                    <a:schemeClr val="tx1">
                      <a:lumMod val="65000"/>
                      <a:lumOff val="35000"/>
                    </a:schemeClr>
                  </a:solidFill>
                </a:rPr>
                <a:t>Đối</a:t>
              </a:r>
              <a:r>
                <a:rPr lang="en-US" sz="1400" b="1" dirty="0">
                  <a:solidFill>
                    <a:schemeClr val="tx1">
                      <a:lumMod val="65000"/>
                      <a:lumOff val="35000"/>
                    </a:schemeClr>
                  </a:solidFill>
                </a:rPr>
                <a:t> </a:t>
              </a:r>
              <a:r>
                <a:rPr lang="en-US" sz="1400" b="1" dirty="0" err="1">
                  <a:solidFill>
                    <a:schemeClr val="tx1">
                      <a:lumMod val="65000"/>
                      <a:lumOff val="35000"/>
                    </a:schemeClr>
                  </a:solidFill>
                </a:rPr>
                <a:t>tác</a:t>
              </a:r>
              <a:r>
                <a:rPr lang="en-US" sz="1400" b="1" dirty="0">
                  <a:solidFill>
                    <a:schemeClr val="tx1">
                      <a:lumMod val="65000"/>
                      <a:lumOff val="35000"/>
                    </a:schemeClr>
                  </a:solidFill>
                </a:rPr>
                <a:t> </a:t>
              </a:r>
              <a:r>
                <a:rPr lang="en-US" sz="1400" b="1" dirty="0" err="1">
                  <a:solidFill>
                    <a:schemeClr val="tx1">
                      <a:lumMod val="65000"/>
                      <a:lumOff val="35000"/>
                    </a:schemeClr>
                  </a:solidFill>
                </a:rPr>
                <a:t>xã</a:t>
              </a:r>
              <a:r>
                <a:rPr lang="en-US" sz="1400" b="1" dirty="0">
                  <a:solidFill>
                    <a:schemeClr val="tx1">
                      <a:lumMod val="65000"/>
                      <a:lumOff val="35000"/>
                    </a:schemeClr>
                  </a:solidFill>
                </a:rPr>
                <a:t> </a:t>
              </a:r>
              <a:r>
                <a:rPr lang="en-US" sz="1400" b="1" dirty="0" err="1">
                  <a:solidFill>
                    <a:schemeClr val="tx1">
                      <a:lumMod val="65000"/>
                      <a:lumOff val="35000"/>
                    </a:schemeClr>
                  </a:solidFill>
                </a:rPr>
                <a:t>hội</a:t>
              </a:r>
              <a:r>
                <a:rPr lang="en-US" sz="1400" b="1" dirty="0">
                  <a:solidFill>
                    <a:schemeClr val="tx1">
                      <a:lumMod val="65000"/>
                      <a:lumOff val="35000"/>
                    </a:schemeClr>
                  </a:solidFill>
                </a:rPr>
                <a:t> </a:t>
              </a:r>
              <a:r>
                <a:rPr lang="en-US" sz="1400" b="1" dirty="0" err="1">
                  <a:solidFill>
                    <a:schemeClr val="tx1">
                      <a:lumMod val="65000"/>
                      <a:lumOff val="35000"/>
                    </a:schemeClr>
                  </a:solidFill>
                </a:rPr>
                <a:t>và</a:t>
              </a:r>
              <a:r>
                <a:rPr lang="en-US" sz="1400" b="1" dirty="0">
                  <a:solidFill>
                    <a:schemeClr val="tx1">
                      <a:lumMod val="65000"/>
                      <a:lumOff val="35000"/>
                    </a:schemeClr>
                  </a:solidFill>
                </a:rPr>
                <a:t> </a:t>
              </a:r>
              <a:r>
                <a:rPr lang="en-US" sz="1400" b="1" dirty="0" err="1">
                  <a:solidFill>
                    <a:schemeClr val="tx1">
                      <a:lumMod val="65000"/>
                      <a:lumOff val="35000"/>
                    </a:schemeClr>
                  </a:solidFill>
                </a:rPr>
                <a:t>chính</a:t>
              </a:r>
              <a:r>
                <a:rPr lang="en-US" sz="1400" b="1" dirty="0">
                  <a:solidFill>
                    <a:schemeClr val="tx1">
                      <a:lumMod val="65000"/>
                      <a:lumOff val="35000"/>
                    </a:schemeClr>
                  </a:solidFill>
                </a:rPr>
                <a:t> </a:t>
              </a:r>
              <a:r>
                <a:rPr lang="en-US" sz="1400" b="1" dirty="0" err="1">
                  <a:solidFill>
                    <a:schemeClr val="tx1">
                      <a:lumMod val="65000"/>
                      <a:lumOff val="35000"/>
                    </a:schemeClr>
                  </a:solidFill>
                </a:rPr>
                <a:t>phủ</a:t>
              </a:r>
              <a:r>
                <a:rPr lang="en-US" sz="1400" b="1" dirty="0">
                  <a:solidFill>
                    <a:schemeClr val="tx1">
                      <a:lumMod val="65000"/>
                      <a:lumOff val="35000"/>
                    </a:schemeClr>
                  </a:solidFill>
                </a:rPr>
                <a:t> </a:t>
              </a:r>
              <a:r>
                <a:rPr lang="en-US" sz="1400" dirty="0" err="1">
                  <a:solidFill>
                    <a:schemeClr val="tx1">
                      <a:lumMod val="65000"/>
                      <a:lumOff val="35000"/>
                    </a:schemeClr>
                  </a:solidFill>
                </a:rPr>
                <a:t>đàm</a:t>
              </a:r>
              <a:r>
                <a:rPr lang="en-US" sz="1400" dirty="0">
                  <a:solidFill>
                    <a:schemeClr val="tx1">
                      <a:lumMod val="65000"/>
                      <a:lumOff val="35000"/>
                    </a:schemeClr>
                  </a:solidFill>
                </a:rPr>
                <a:t> </a:t>
              </a:r>
              <a:r>
                <a:rPr lang="en-US" sz="1400" dirty="0" err="1">
                  <a:solidFill>
                    <a:schemeClr val="tx1">
                      <a:lumMod val="65000"/>
                      <a:lumOff val="35000"/>
                    </a:schemeClr>
                  </a:solidFill>
                </a:rPr>
                <a:t>phán</a:t>
              </a:r>
              <a:r>
                <a:rPr lang="en-US" sz="1400" dirty="0">
                  <a:solidFill>
                    <a:schemeClr val="tx1">
                      <a:lumMod val="65000"/>
                      <a:lumOff val="35000"/>
                    </a:schemeClr>
                  </a:solidFill>
                </a:rPr>
                <a:t> </a:t>
              </a:r>
              <a:r>
                <a:rPr lang="en-US" sz="1400" dirty="0" err="1">
                  <a:solidFill>
                    <a:schemeClr val="tx1">
                      <a:lumMod val="65000"/>
                      <a:lumOff val="35000"/>
                    </a:schemeClr>
                  </a:solidFill>
                </a:rPr>
                <a:t>và</a:t>
              </a:r>
              <a:r>
                <a:rPr lang="en-US" sz="1400" dirty="0">
                  <a:solidFill>
                    <a:schemeClr val="tx1">
                      <a:lumMod val="65000"/>
                      <a:lumOff val="35000"/>
                    </a:schemeClr>
                  </a:solidFill>
                </a:rPr>
                <a:t> </a:t>
              </a:r>
              <a:r>
                <a:rPr lang="en-US" sz="1400" dirty="0" err="1">
                  <a:solidFill>
                    <a:schemeClr val="tx1">
                      <a:lumMod val="65000"/>
                      <a:lumOff val="35000"/>
                    </a:schemeClr>
                  </a:solidFill>
                </a:rPr>
                <a:t>thông</a:t>
              </a:r>
              <a:r>
                <a:rPr lang="en-US" sz="1400" dirty="0">
                  <a:solidFill>
                    <a:schemeClr val="tx1">
                      <a:lumMod val="65000"/>
                      <a:lumOff val="35000"/>
                    </a:schemeClr>
                  </a:solidFill>
                </a:rPr>
                <a:t> qua </a:t>
              </a:r>
              <a:r>
                <a:rPr lang="en-US" sz="1400" dirty="0" err="1">
                  <a:solidFill>
                    <a:schemeClr val="tx1">
                      <a:lumMod val="65000"/>
                      <a:lumOff val="35000"/>
                    </a:schemeClr>
                  </a:solidFill>
                </a:rPr>
                <a:t>các</a:t>
              </a:r>
              <a:r>
                <a:rPr lang="en-US" sz="1400" dirty="0">
                  <a:solidFill>
                    <a:schemeClr val="tx1">
                      <a:lumMod val="65000"/>
                      <a:lumOff val="35000"/>
                    </a:schemeClr>
                  </a:solidFill>
                </a:rPr>
                <a:t> </a:t>
              </a:r>
              <a:r>
                <a:rPr lang="en-US" sz="1400" dirty="0" err="1">
                  <a:solidFill>
                    <a:schemeClr val="tx1">
                      <a:lumMod val="65000"/>
                      <a:lumOff val="35000"/>
                    </a:schemeClr>
                  </a:solidFill>
                </a:rPr>
                <a:t>tiêu</a:t>
              </a:r>
              <a:r>
                <a:rPr lang="en-US" sz="1400" dirty="0">
                  <a:solidFill>
                    <a:schemeClr val="tx1">
                      <a:lumMod val="65000"/>
                      <a:lumOff val="35000"/>
                    </a:schemeClr>
                  </a:solidFill>
                </a:rPr>
                <a:t> </a:t>
              </a:r>
              <a:r>
                <a:rPr lang="en-US" sz="1400" dirty="0" err="1">
                  <a:solidFill>
                    <a:schemeClr val="tx1">
                      <a:lumMod val="65000"/>
                      <a:lumOff val="35000"/>
                    </a:schemeClr>
                  </a:solidFill>
                </a:rPr>
                <a:t>chuẩn</a:t>
              </a:r>
              <a:r>
                <a:rPr lang="en-US" sz="1400" dirty="0">
                  <a:solidFill>
                    <a:schemeClr val="tx1">
                      <a:lumMod val="65000"/>
                      <a:lumOff val="35000"/>
                    </a:schemeClr>
                  </a:solidFill>
                </a:rPr>
                <a:t> </a:t>
              </a:r>
              <a:r>
                <a:rPr lang="en-US" sz="1400" dirty="0" err="1">
                  <a:solidFill>
                    <a:schemeClr val="tx1">
                      <a:lumMod val="65000"/>
                      <a:lumOff val="35000"/>
                    </a:schemeClr>
                  </a:solidFill>
                </a:rPr>
                <a:t>mới</a:t>
              </a:r>
              <a:r>
                <a:rPr lang="en-US" sz="1400" dirty="0">
                  <a:solidFill>
                    <a:schemeClr val="tx1">
                      <a:lumMod val="65000"/>
                      <a:lumOff val="35000"/>
                    </a:schemeClr>
                  </a:solidFill>
                </a:rPr>
                <a:t> </a:t>
              </a:r>
              <a:r>
                <a:rPr lang="en-US" sz="1400" dirty="0" err="1">
                  <a:solidFill>
                    <a:schemeClr val="tx1">
                      <a:lumMod val="65000"/>
                      <a:lumOff val="35000"/>
                    </a:schemeClr>
                  </a:solidFill>
                </a:rPr>
                <a:t>về</a:t>
              </a:r>
              <a:r>
                <a:rPr lang="en-US" sz="1400" dirty="0">
                  <a:solidFill>
                    <a:schemeClr val="tx1">
                      <a:lumMod val="65000"/>
                      <a:lumOff val="35000"/>
                    </a:schemeClr>
                  </a:solidFill>
                </a:rPr>
                <a:t> </a:t>
              </a:r>
              <a:r>
                <a:rPr lang="en-US" sz="1400" dirty="0" err="1">
                  <a:solidFill>
                    <a:schemeClr val="tx1">
                      <a:lumMod val="65000"/>
                      <a:lumOff val="35000"/>
                    </a:schemeClr>
                  </a:solidFill>
                </a:rPr>
                <a:t>đào</a:t>
              </a:r>
              <a:r>
                <a:rPr lang="en-US" sz="1400" dirty="0">
                  <a:solidFill>
                    <a:schemeClr val="tx1">
                      <a:lumMod val="65000"/>
                      <a:lumOff val="35000"/>
                    </a:schemeClr>
                  </a:solidFill>
                </a:rPr>
                <a:t> </a:t>
              </a:r>
              <a:r>
                <a:rPr lang="en-US" sz="1400" dirty="0" err="1">
                  <a:solidFill>
                    <a:schemeClr val="tx1">
                      <a:lumMod val="65000"/>
                      <a:lumOff val="35000"/>
                    </a:schemeClr>
                  </a:solidFill>
                </a:rPr>
                <a:t>tạo</a:t>
              </a:r>
              <a:r>
                <a:rPr lang="en-US" sz="1400" dirty="0">
                  <a:solidFill>
                    <a:schemeClr val="tx1">
                      <a:lumMod val="65000"/>
                      <a:lumOff val="35000"/>
                    </a:schemeClr>
                  </a:solidFill>
                </a:rPr>
                <a:t> </a:t>
              </a:r>
              <a:r>
                <a:rPr lang="en-US" sz="1400" dirty="0" err="1">
                  <a:solidFill>
                    <a:schemeClr val="tx1">
                      <a:lumMod val="65000"/>
                      <a:lumOff val="35000"/>
                    </a:schemeClr>
                  </a:solidFill>
                </a:rPr>
                <a:t>tại</a:t>
              </a:r>
              <a:r>
                <a:rPr lang="en-US" sz="1400" dirty="0">
                  <a:solidFill>
                    <a:schemeClr val="tx1">
                      <a:lumMod val="65000"/>
                      <a:lumOff val="35000"/>
                    </a:schemeClr>
                  </a:solidFill>
                </a:rPr>
                <a:t> </a:t>
              </a:r>
              <a:r>
                <a:rPr lang="en-US" sz="1400" dirty="0" err="1">
                  <a:solidFill>
                    <a:schemeClr val="tx1">
                      <a:lumMod val="65000"/>
                      <a:lumOff val="35000"/>
                    </a:schemeClr>
                  </a:solidFill>
                </a:rPr>
                <a:t>doanh</a:t>
              </a:r>
              <a:r>
                <a:rPr lang="en-US" sz="1400" dirty="0">
                  <a:solidFill>
                    <a:schemeClr val="tx1">
                      <a:lumMod val="65000"/>
                      <a:lumOff val="35000"/>
                    </a:schemeClr>
                  </a:solidFill>
                </a:rPr>
                <a:t> </a:t>
              </a:r>
              <a:r>
                <a:rPr lang="en-US" sz="1400" dirty="0" err="1">
                  <a:solidFill>
                    <a:schemeClr val="tx1">
                      <a:lumMod val="65000"/>
                      <a:lumOff val="35000"/>
                    </a:schemeClr>
                  </a:solidFill>
                </a:rPr>
                <a:t>nghiệp</a:t>
              </a:r>
              <a:r>
                <a:rPr lang="en-US" sz="1400" dirty="0">
                  <a:solidFill>
                    <a:schemeClr val="tx1">
                      <a:lumMod val="65000"/>
                      <a:lumOff val="35000"/>
                    </a:schemeClr>
                  </a:solidFill>
                </a:rPr>
                <a:t> (</a:t>
              </a:r>
              <a:r>
                <a:rPr lang="en-US" sz="1400" dirty="0" err="1">
                  <a:solidFill>
                    <a:schemeClr val="tx1">
                      <a:lumMod val="65000"/>
                      <a:lumOff val="35000"/>
                    </a:schemeClr>
                  </a:solidFill>
                </a:rPr>
                <a:t>quy</a:t>
              </a:r>
              <a:r>
                <a:rPr lang="en-US" sz="1400" dirty="0">
                  <a:solidFill>
                    <a:schemeClr val="tx1">
                      <a:lumMod val="65000"/>
                      <a:lumOff val="35000"/>
                    </a:schemeClr>
                  </a:solidFill>
                </a:rPr>
                <a:t> </a:t>
              </a:r>
              <a:r>
                <a:rPr lang="en-US" sz="1400" dirty="0" err="1">
                  <a:solidFill>
                    <a:schemeClr val="tx1">
                      <a:lumMod val="65000"/>
                      <a:lumOff val="35000"/>
                    </a:schemeClr>
                  </a:solidFill>
                </a:rPr>
                <a:t>định</a:t>
              </a:r>
              <a:r>
                <a:rPr lang="en-US" sz="1400" dirty="0">
                  <a:solidFill>
                    <a:schemeClr val="tx1">
                      <a:lumMod val="65000"/>
                      <a:lumOff val="35000"/>
                    </a:schemeClr>
                  </a:solidFill>
                </a:rPr>
                <a:t> </a:t>
              </a:r>
              <a:r>
                <a:rPr lang="en-US" sz="1400" dirty="0" err="1">
                  <a:solidFill>
                    <a:schemeClr val="tx1">
                      <a:lumMod val="65000"/>
                      <a:lumOff val="35000"/>
                    </a:schemeClr>
                  </a:solidFill>
                </a:rPr>
                <a:t>đào</a:t>
              </a:r>
              <a:r>
                <a:rPr lang="en-US" sz="1400" dirty="0">
                  <a:solidFill>
                    <a:schemeClr val="tx1">
                      <a:lumMod val="65000"/>
                      <a:lumOff val="35000"/>
                    </a:schemeClr>
                  </a:solidFill>
                </a:rPr>
                <a:t> </a:t>
              </a:r>
              <a:r>
                <a:rPr lang="en-US" sz="1400" dirty="0" err="1">
                  <a:solidFill>
                    <a:schemeClr val="tx1">
                      <a:lumMod val="65000"/>
                      <a:lumOff val="35000"/>
                    </a:schemeClr>
                  </a:solidFill>
                </a:rPr>
                <a:t>tạo</a:t>
              </a:r>
              <a:r>
                <a:rPr lang="en-US" sz="1400" dirty="0">
                  <a:solidFill>
                    <a:schemeClr val="tx1">
                      <a:lumMod val="65000"/>
                      <a:lumOff val="35000"/>
                    </a:schemeClr>
                  </a:solidFill>
                </a:rPr>
                <a:t>) </a:t>
              </a:r>
              <a:r>
                <a:rPr lang="en-US" sz="1400" dirty="0" err="1">
                  <a:solidFill>
                    <a:schemeClr val="tx1">
                      <a:lumMod val="65000"/>
                      <a:lumOff val="35000"/>
                    </a:schemeClr>
                  </a:solidFill>
                </a:rPr>
                <a:t>dưới</a:t>
              </a:r>
              <a:r>
                <a:rPr lang="en-US" sz="1400" dirty="0">
                  <a:solidFill>
                    <a:schemeClr val="tx1">
                      <a:lumMod val="65000"/>
                      <a:lumOff val="35000"/>
                    </a:schemeClr>
                  </a:solidFill>
                </a:rPr>
                <a:t> </a:t>
              </a:r>
              <a:r>
                <a:rPr lang="en-US" sz="1400" dirty="0" err="1">
                  <a:solidFill>
                    <a:schemeClr val="tx1">
                      <a:lumMod val="65000"/>
                      <a:lumOff val="35000"/>
                    </a:schemeClr>
                  </a:solidFill>
                </a:rPr>
                <a:t>sự</a:t>
              </a:r>
              <a:r>
                <a:rPr lang="en-US" sz="1400" dirty="0">
                  <a:solidFill>
                    <a:schemeClr val="tx1">
                      <a:lumMod val="65000"/>
                      <a:lumOff val="35000"/>
                    </a:schemeClr>
                  </a:solidFill>
                </a:rPr>
                <a:t> </a:t>
              </a:r>
              <a:r>
                <a:rPr lang="en-US" sz="1400" dirty="0" err="1">
                  <a:solidFill>
                    <a:schemeClr val="tx1">
                      <a:lumMod val="65000"/>
                      <a:lumOff val="35000"/>
                    </a:schemeClr>
                  </a:solidFill>
                </a:rPr>
                <a:t>hướng</a:t>
              </a:r>
              <a:r>
                <a:rPr lang="en-US" sz="1400" dirty="0">
                  <a:solidFill>
                    <a:schemeClr val="tx1">
                      <a:lumMod val="65000"/>
                      <a:lumOff val="35000"/>
                    </a:schemeClr>
                  </a:solidFill>
                </a:rPr>
                <a:t> </a:t>
              </a:r>
              <a:r>
                <a:rPr lang="en-US" sz="1400" dirty="0" err="1">
                  <a:solidFill>
                    <a:schemeClr val="tx1">
                      <a:lumMod val="65000"/>
                      <a:lumOff val="35000"/>
                    </a:schemeClr>
                  </a:solidFill>
                </a:rPr>
                <a:t>dẫn</a:t>
              </a:r>
              <a:r>
                <a:rPr lang="en-US" sz="1400" dirty="0">
                  <a:solidFill>
                    <a:schemeClr val="tx1">
                      <a:lumMod val="65000"/>
                      <a:lumOff val="35000"/>
                    </a:schemeClr>
                  </a:solidFill>
                </a:rPr>
                <a:t> </a:t>
              </a:r>
              <a:r>
                <a:rPr lang="en-US" sz="1400" dirty="0" err="1">
                  <a:solidFill>
                    <a:schemeClr val="tx1">
                      <a:lumMod val="65000"/>
                      <a:lumOff val="35000"/>
                    </a:schemeClr>
                  </a:solidFill>
                </a:rPr>
                <a:t>của</a:t>
              </a:r>
              <a:r>
                <a:rPr lang="en-US" sz="1400" dirty="0">
                  <a:solidFill>
                    <a:schemeClr val="tx1">
                      <a:lumMod val="65000"/>
                      <a:lumOff val="35000"/>
                    </a:schemeClr>
                  </a:solidFill>
                </a:rPr>
                <a:t> BIBB</a:t>
              </a:r>
            </a:p>
          </p:txBody>
        </p:sp>
        <p:pic>
          <p:nvPicPr>
            <p:cNvPr id="39" name="Picture 3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16803" y="3043783"/>
              <a:ext cx="360917" cy="400125"/>
            </a:xfrm>
            <a:prstGeom prst="rect">
              <a:avLst/>
            </a:prstGeom>
          </p:spPr>
        </p:pic>
      </p:grpSp>
      <p:grpSp>
        <p:nvGrpSpPr>
          <p:cNvPr id="4" name="Gruppieren 3"/>
          <p:cNvGrpSpPr/>
          <p:nvPr/>
        </p:nvGrpSpPr>
        <p:grpSpPr>
          <a:xfrm>
            <a:off x="171066" y="2244704"/>
            <a:ext cx="1818062" cy="1879245"/>
            <a:chOff x="212609" y="1992827"/>
            <a:chExt cx="1818062" cy="1659234"/>
          </a:xfrm>
        </p:grpSpPr>
        <p:sp>
          <p:nvSpPr>
            <p:cNvPr id="23" name="Rounded Rectangle 97"/>
            <p:cNvSpPr/>
            <p:nvPr/>
          </p:nvSpPr>
          <p:spPr>
            <a:xfrm>
              <a:off x="212609" y="1992827"/>
              <a:ext cx="1789374" cy="1659234"/>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p>
          </p:txBody>
        </p:sp>
        <p:sp>
          <p:nvSpPr>
            <p:cNvPr id="24" name="Rechteck 23"/>
            <p:cNvSpPr/>
            <p:nvPr/>
          </p:nvSpPr>
          <p:spPr>
            <a:xfrm>
              <a:off x="663132" y="2067433"/>
              <a:ext cx="1367539" cy="1222848"/>
            </a:xfrm>
            <a:prstGeom prst="rect">
              <a:avLst/>
            </a:prstGeom>
          </p:spPr>
          <p:txBody>
            <a:bodyPr wrap="square">
              <a:spAutoFit/>
            </a:bodyPr>
            <a:lstStyle/>
            <a:p>
              <a:r>
                <a:rPr lang="en-US" sz="1400" b="1" dirty="0">
                  <a:solidFill>
                    <a:schemeClr val="tx1">
                      <a:lumMod val="65000"/>
                      <a:lumOff val="35000"/>
                    </a:schemeClr>
                  </a:solidFill>
                </a:rPr>
                <a:t>NSDLĐ</a:t>
              </a:r>
              <a:r>
                <a:rPr lang="vi-VN" sz="1400" b="1" dirty="0">
                  <a:solidFill>
                    <a:schemeClr val="tx1">
                      <a:lumMod val="65000"/>
                      <a:lumOff val="35000"/>
                    </a:schemeClr>
                  </a:solidFill>
                </a:rPr>
                <a:t> </a:t>
              </a:r>
              <a:r>
                <a:rPr lang="vi-VN" sz="1400" dirty="0">
                  <a:solidFill>
                    <a:schemeClr val="tx1">
                      <a:lumMod val="65000"/>
                      <a:lumOff val="35000"/>
                    </a:schemeClr>
                  </a:solidFill>
                  <a:latin typeface="Calibri" panose="020F0502020204030204" pitchFamily="34" charset="0"/>
                  <a:cs typeface="Calibri" panose="020F0502020204030204" pitchFamily="34" charset="0"/>
                </a:rPr>
                <a:t>xác định phạm vi mới các nhiệm vụ tại nơi làm việc đòi hỏi trình độ chuyên môn</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mới</a:t>
              </a:r>
              <a:endParaRPr lang="en-US" sz="1100" dirty="0">
                <a:solidFill>
                  <a:schemeClr val="tx1">
                    <a:lumMod val="65000"/>
                    <a:lumOff val="35000"/>
                  </a:schemeClr>
                </a:solidFill>
                <a:latin typeface="Calibri" panose="020F0502020204030204" pitchFamily="34" charset="0"/>
                <a:cs typeface="Calibri" panose="020F0502020204030204" pitchFamily="34" charset="0"/>
              </a:endParaRPr>
            </a:p>
          </p:txBody>
        </p:sp>
        <p:pic>
          <p:nvPicPr>
            <p:cNvPr id="49" name="Picture 4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305360" y="2352947"/>
              <a:ext cx="349673" cy="902664"/>
            </a:xfrm>
            <a:prstGeom prst="rect">
              <a:avLst/>
            </a:prstGeom>
          </p:spPr>
        </p:pic>
      </p:grpSp>
      <p:sp>
        <p:nvSpPr>
          <p:cNvPr id="37" name="Rechteck 36"/>
          <p:cNvSpPr/>
          <p:nvPr/>
        </p:nvSpPr>
        <p:spPr>
          <a:xfrm>
            <a:off x="395652" y="1159043"/>
            <a:ext cx="8748348" cy="400110"/>
          </a:xfrm>
          <a:prstGeom prst="rect">
            <a:avLst/>
          </a:prstGeom>
        </p:spPr>
        <p:txBody>
          <a:bodyPr wrap="square">
            <a:spAutoFit/>
          </a:bodyPr>
          <a:lstStyle/>
          <a:p>
            <a:r>
              <a:rPr lang="en-GB" sz="2000" dirty="0" err="1">
                <a:solidFill>
                  <a:schemeClr val="accent6">
                    <a:lumMod val="75000"/>
                  </a:schemeClr>
                </a:solidFill>
                <a:latin typeface="Arial Narrow" panose="020B0606020202030204" pitchFamily="34" charset="0"/>
              </a:rPr>
              <a:t>Nền</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kinh</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tế</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thúc</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đẩy</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phát</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triển</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cập</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nhật</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các</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tiêu</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chuẩn</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Đào</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tạo</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nghề</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kép</a:t>
            </a:r>
            <a:endParaRPr lang="en-GB" sz="2000" dirty="0"/>
          </a:p>
        </p:txBody>
      </p:sp>
      <p:grpSp>
        <p:nvGrpSpPr>
          <p:cNvPr id="3" name="Gruppieren 2"/>
          <p:cNvGrpSpPr/>
          <p:nvPr/>
        </p:nvGrpSpPr>
        <p:grpSpPr>
          <a:xfrm>
            <a:off x="2527075" y="1763842"/>
            <a:ext cx="2780598" cy="369014"/>
            <a:chOff x="2321880" y="1763842"/>
            <a:chExt cx="2780598" cy="369014"/>
          </a:xfrm>
        </p:grpSpPr>
        <p:cxnSp>
          <p:nvCxnSpPr>
            <p:cNvPr id="10" name="Gerade Verbindung 9"/>
            <p:cNvCxnSpPr/>
            <p:nvPr/>
          </p:nvCxnSpPr>
          <p:spPr>
            <a:xfrm>
              <a:off x="2386089" y="2132856"/>
              <a:ext cx="2556780" cy="0"/>
            </a:xfrm>
            <a:prstGeom prst="line">
              <a:avLst/>
            </a:prstGeom>
            <a:ln w="38100">
              <a:solidFill>
                <a:schemeClr val="accent6">
                  <a:lumMod val="75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Textfeld 10"/>
            <p:cNvSpPr txBox="1"/>
            <p:nvPr/>
          </p:nvSpPr>
          <p:spPr>
            <a:xfrm>
              <a:off x="2321880" y="1763842"/>
              <a:ext cx="2780598" cy="338554"/>
            </a:xfrm>
            <a:prstGeom prst="rect">
              <a:avLst/>
            </a:prstGeom>
            <a:noFill/>
          </p:spPr>
          <p:txBody>
            <a:bodyPr wrap="square" rtlCol="0">
              <a:spAutoFit/>
            </a:bodyPr>
            <a:lstStyle/>
            <a:p>
              <a:r>
                <a:rPr lang="en-GB" sz="1600" b="1" dirty="0" err="1">
                  <a:solidFill>
                    <a:schemeClr val="accent6">
                      <a:lumMod val="75000"/>
                    </a:schemeClr>
                  </a:solidFill>
                </a:rPr>
                <a:t>Thời</a:t>
              </a:r>
              <a:r>
                <a:rPr lang="en-GB" sz="1600" b="1" dirty="0">
                  <a:solidFill>
                    <a:schemeClr val="accent6">
                      <a:lumMod val="75000"/>
                    </a:schemeClr>
                  </a:solidFill>
                </a:rPr>
                <a:t> </a:t>
              </a:r>
              <a:r>
                <a:rPr lang="en-GB" sz="1600" b="1" dirty="0" err="1">
                  <a:solidFill>
                    <a:schemeClr val="accent6">
                      <a:lumMod val="75000"/>
                    </a:schemeClr>
                  </a:solidFill>
                </a:rPr>
                <a:t>gian</a:t>
              </a:r>
              <a:r>
                <a:rPr lang="en-US" sz="1600" b="1" dirty="0">
                  <a:solidFill>
                    <a:schemeClr val="accent6">
                      <a:lumMod val="75000"/>
                    </a:schemeClr>
                  </a:solidFill>
                </a:rPr>
                <a:t>: </a:t>
              </a:r>
              <a:r>
                <a:rPr lang="en-US" sz="1600" b="1" dirty="0" err="1">
                  <a:solidFill>
                    <a:schemeClr val="accent6">
                      <a:lumMod val="75000"/>
                    </a:schemeClr>
                  </a:solidFill>
                </a:rPr>
                <a:t>Tối</a:t>
              </a:r>
              <a:r>
                <a:rPr lang="en-US" sz="1600" b="1" dirty="0">
                  <a:solidFill>
                    <a:schemeClr val="accent6">
                      <a:lumMod val="75000"/>
                    </a:schemeClr>
                  </a:solidFill>
                </a:rPr>
                <a:t> </a:t>
              </a:r>
              <a:r>
                <a:rPr lang="en-US" sz="1600" b="1" dirty="0" err="1">
                  <a:solidFill>
                    <a:schemeClr val="accent6">
                      <a:lumMod val="75000"/>
                    </a:schemeClr>
                  </a:solidFill>
                </a:rPr>
                <a:t>đa</a:t>
              </a:r>
              <a:r>
                <a:rPr lang="en-US" sz="1600" b="1" dirty="0">
                  <a:solidFill>
                    <a:schemeClr val="accent6">
                      <a:lumMod val="75000"/>
                    </a:schemeClr>
                  </a:solidFill>
                </a:rPr>
                <a:t> 1 </a:t>
              </a:r>
              <a:r>
                <a:rPr lang="en-US" sz="1600" b="1" dirty="0" err="1">
                  <a:solidFill>
                    <a:schemeClr val="accent6">
                      <a:lumMod val="75000"/>
                    </a:schemeClr>
                  </a:solidFill>
                </a:rPr>
                <a:t>năm</a:t>
              </a:r>
              <a:endParaRPr lang="en-GB" sz="1600" b="1" dirty="0">
                <a:solidFill>
                  <a:schemeClr val="accent6">
                    <a:lumMod val="75000"/>
                  </a:schemeClr>
                </a:solidFill>
              </a:endParaRPr>
            </a:p>
          </p:txBody>
        </p:sp>
      </p:grpSp>
      <p:sp>
        <p:nvSpPr>
          <p:cNvPr id="34" name="Pfeil nach rechts 33"/>
          <p:cNvSpPr/>
          <p:nvPr/>
        </p:nvSpPr>
        <p:spPr>
          <a:xfrm>
            <a:off x="5402145" y="4930567"/>
            <a:ext cx="256925" cy="697949"/>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Pfeil nach rechts 35"/>
          <p:cNvSpPr/>
          <p:nvPr/>
        </p:nvSpPr>
        <p:spPr>
          <a:xfrm>
            <a:off x="5402145" y="2680874"/>
            <a:ext cx="256925" cy="697949"/>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5" name="Gruppieren 14"/>
          <p:cNvGrpSpPr/>
          <p:nvPr/>
        </p:nvGrpSpPr>
        <p:grpSpPr>
          <a:xfrm>
            <a:off x="5780600" y="2420889"/>
            <a:ext cx="3039872" cy="3532354"/>
            <a:chOff x="5586536" y="2420889"/>
            <a:chExt cx="3039872" cy="3532354"/>
          </a:xfrm>
        </p:grpSpPr>
        <p:grpSp>
          <p:nvGrpSpPr>
            <p:cNvPr id="8" name="Gruppieren 7"/>
            <p:cNvGrpSpPr/>
            <p:nvPr/>
          </p:nvGrpSpPr>
          <p:grpSpPr>
            <a:xfrm>
              <a:off x="5624542" y="2420889"/>
              <a:ext cx="3001866" cy="3532354"/>
              <a:chOff x="5974175" y="1602369"/>
              <a:chExt cx="3001866" cy="3062657"/>
            </a:xfrm>
          </p:grpSpPr>
          <p:sp>
            <p:nvSpPr>
              <p:cNvPr id="41" name="Rounded Rectangle 97"/>
              <p:cNvSpPr/>
              <p:nvPr/>
            </p:nvSpPr>
            <p:spPr>
              <a:xfrm>
                <a:off x="5974175" y="1602369"/>
                <a:ext cx="3001866" cy="3062657"/>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p>
            </p:txBody>
          </p:sp>
          <p:pic>
            <p:nvPicPr>
              <p:cNvPr id="21" name="Picture 2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100535" y="2258110"/>
                <a:ext cx="806876" cy="1159596"/>
              </a:xfrm>
              <a:prstGeom prst="rect">
                <a:avLst/>
              </a:prstGeom>
            </p:spPr>
          </p:pic>
          <p:sp>
            <p:nvSpPr>
              <p:cNvPr id="5" name="Textfeld 4"/>
              <p:cNvSpPr txBox="1"/>
              <p:nvPr/>
            </p:nvSpPr>
            <p:spPr>
              <a:xfrm>
                <a:off x="6907411" y="2688151"/>
                <a:ext cx="674299" cy="646331"/>
              </a:xfrm>
              <a:prstGeom prst="rect">
                <a:avLst/>
              </a:prstGeom>
              <a:noFill/>
            </p:spPr>
            <p:txBody>
              <a:bodyPr wrap="square" rtlCol="0">
                <a:spAutoFit/>
              </a:bodyPr>
              <a:lstStyle/>
              <a:p>
                <a:r>
                  <a:rPr lang="de-DE" sz="3600" b="1" dirty="0"/>
                  <a:t>=</a:t>
                </a:r>
              </a:p>
            </p:txBody>
          </p:sp>
          <p:sp>
            <p:nvSpPr>
              <p:cNvPr id="63" name="Oval 62"/>
              <p:cNvSpPr/>
              <p:nvPr/>
            </p:nvSpPr>
            <p:spPr>
              <a:xfrm>
                <a:off x="7732385" y="2631936"/>
                <a:ext cx="349516" cy="349516"/>
              </a:xfrm>
              <a:prstGeom prst="ellipse">
                <a:avLst/>
              </a:prstGeom>
              <a:solidFill>
                <a:schemeClr val="bg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Rechteck 39"/>
              <p:cNvSpPr/>
              <p:nvPr/>
            </p:nvSpPr>
            <p:spPr>
              <a:xfrm>
                <a:off x="6146147" y="3637096"/>
                <a:ext cx="2745939" cy="827239"/>
              </a:xfrm>
              <a:prstGeom prst="rect">
                <a:avLst/>
              </a:prstGeom>
            </p:spPr>
            <p:txBody>
              <a:bodyPr wrap="square">
                <a:spAutoFit/>
              </a:bodyPr>
              <a:lstStyle/>
              <a:p>
                <a:r>
                  <a:rPr lang="en-US" sz="1400" b="1" dirty="0" err="1">
                    <a:solidFill>
                      <a:schemeClr val="tx1">
                        <a:lumMod val="65000"/>
                        <a:lumOff val="35000"/>
                      </a:schemeClr>
                    </a:solidFill>
                  </a:rPr>
                  <a:t>Tiêu</a:t>
                </a:r>
                <a:r>
                  <a:rPr lang="en-US" sz="1400" b="1" dirty="0">
                    <a:solidFill>
                      <a:schemeClr val="tx1">
                        <a:lumMod val="65000"/>
                        <a:lumOff val="35000"/>
                      </a:schemeClr>
                    </a:solidFill>
                  </a:rPr>
                  <a:t> </a:t>
                </a:r>
                <a:r>
                  <a:rPr lang="en-US" sz="1400" b="1" dirty="0" err="1">
                    <a:solidFill>
                      <a:schemeClr val="tx1">
                        <a:lumMod val="65000"/>
                        <a:lumOff val="35000"/>
                      </a:schemeClr>
                    </a:solidFill>
                  </a:rPr>
                  <a:t>chuẩn</a:t>
                </a:r>
                <a:r>
                  <a:rPr lang="en-US" sz="1400" b="1" dirty="0">
                    <a:solidFill>
                      <a:schemeClr val="tx1">
                        <a:lumMod val="65000"/>
                        <a:lumOff val="35000"/>
                      </a:schemeClr>
                    </a:solidFill>
                  </a:rPr>
                  <a:t> </a:t>
                </a:r>
                <a:r>
                  <a:rPr lang="en-US" sz="1400" b="1" dirty="0" err="1">
                    <a:solidFill>
                      <a:schemeClr val="tx1">
                        <a:lumMod val="65000"/>
                        <a:lumOff val="35000"/>
                      </a:schemeClr>
                    </a:solidFill>
                  </a:rPr>
                  <a:t>Đào</a:t>
                </a:r>
                <a:r>
                  <a:rPr lang="en-US" sz="1400" b="1" dirty="0">
                    <a:solidFill>
                      <a:schemeClr val="tx1">
                        <a:lumMod val="65000"/>
                        <a:lumOff val="35000"/>
                      </a:schemeClr>
                    </a:solidFill>
                  </a:rPr>
                  <a:t> </a:t>
                </a:r>
                <a:r>
                  <a:rPr lang="en-US" sz="1400" b="1" dirty="0" err="1">
                    <a:solidFill>
                      <a:schemeClr val="tx1">
                        <a:lumMod val="65000"/>
                        <a:lumOff val="35000"/>
                      </a:schemeClr>
                    </a:solidFill>
                  </a:rPr>
                  <a:t>tạo</a:t>
                </a:r>
                <a:r>
                  <a:rPr lang="en-US" sz="1400" b="1" dirty="0">
                    <a:solidFill>
                      <a:schemeClr val="tx1">
                        <a:lumMod val="65000"/>
                        <a:lumOff val="35000"/>
                      </a:schemeClr>
                    </a:solidFill>
                  </a:rPr>
                  <a:t> </a:t>
                </a:r>
                <a:r>
                  <a:rPr lang="en-US" sz="1400" b="1" dirty="0" err="1">
                    <a:solidFill>
                      <a:schemeClr val="tx1">
                        <a:lumMod val="65000"/>
                        <a:lumOff val="35000"/>
                      </a:schemeClr>
                    </a:solidFill>
                  </a:rPr>
                  <a:t>nghề</a:t>
                </a:r>
                <a:r>
                  <a:rPr lang="en-US" sz="1400" b="1" dirty="0">
                    <a:solidFill>
                      <a:schemeClr val="tx1">
                        <a:lumMod val="65000"/>
                        <a:lumOff val="35000"/>
                      </a:schemeClr>
                    </a:solidFill>
                  </a:rPr>
                  <a:t> </a:t>
                </a:r>
                <a:r>
                  <a:rPr lang="en-US" sz="1400" b="1" dirty="0" err="1">
                    <a:solidFill>
                      <a:schemeClr val="tx1">
                        <a:lumMod val="65000"/>
                        <a:lumOff val="35000"/>
                      </a:schemeClr>
                    </a:solidFill>
                  </a:rPr>
                  <a:t>kép</a:t>
                </a:r>
                <a:r>
                  <a:rPr lang="en-US" sz="1400" b="1" dirty="0">
                    <a:solidFill>
                      <a:schemeClr val="tx1">
                        <a:lumMod val="65000"/>
                        <a:lumOff val="35000"/>
                      </a:schemeClr>
                    </a:solidFill>
                  </a:rPr>
                  <a:t> </a:t>
                </a:r>
                <a:r>
                  <a:rPr lang="en-US" sz="1400" b="1" dirty="0" err="1">
                    <a:solidFill>
                      <a:schemeClr val="tx1">
                        <a:lumMod val="65000"/>
                        <a:lumOff val="35000"/>
                      </a:schemeClr>
                    </a:solidFill>
                  </a:rPr>
                  <a:t>hướng</a:t>
                </a:r>
                <a:r>
                  <a:rPr lang="en-US" sz="1400" b="1" dirty="0">
                    <a:solidFill>
                      <a:schemeClr val="tx1">
                        <a:lumMod val="65000"/>
                        <a:lumOff val="35000"/>
                      </a:schemeClr>
                    </a:solidFill>
                  </a:rPr>
                  <a:t> </a:t>
                </a:r>
                <a:r>
                  <a:rPr lang="en-US" sz="1400" b="1" dirty="0" err="1">
                    <a:solidFill>
                      <a:schemeClr val="tx1">
                        <a:lumMod val="65000"/>
                        <a:lumOff val="35000"/>
                      </a:schemeClr>
                    </a:solidFill>
                  </a:rPr>
                  <a:t>dẫn</a:t>
                </a:r>
                <a:r>
                  <a:rPr lang="en-US" sz="1400" b="1" dirty="0">
                    <a:solidFill>
                      <a:schemeClr val="tx1">
                        <a:lumMod val="65000"/>
                        <a:lumOff val="35000"/>
                      </a:schemeClr>
                    </a:solidFill>
                  </a:rPr>
                  <a:t> </a:t>
                </a:r>
                <a:r>
                  <a:rPr lang="en-US" sz="1400" b="1" dirty="0" err="1">
                    <a:solidFill>
                      <a:schemeClr val="tx1">
                        <a:lumMod val="65000"/>
                        <a:lumOff val="35000"/>
                      </a:schemeClr>
                    </a:solidFill>
                  </a:rPr>
                  <a:t>việc</a:t>
                </a:r>
                <a:r>
                  <a:rPr lang="en-US" sz="1400" b="1" dirty="0">
                    <a:solidFill>
                      <a:schemeClr val="tx1">
                        <a:lumMod val="65000"/>
                        <a:lumOff val="35000"/>
                      </a:schemeClr>
                    </a:solidFill>
                  </a:rPr>
                  <a:t> </a:t>
                </a:r>
                <a:r>
                  <a:rPr lang="en-US" sz="1400" b="1" dirty="0" err="1">
                    <a:solidFill>
                      <a:schemeClr val="tx1">
                        <a:lumMod val="65000"/>
                        <a:lumOff val="35000"/>
                      </a:schemeClr>
                    </a:solidFill>
                  </a:rPr>
                  <a:t>thực</a:t>
                </a:r>
                <a:r>
                  <a:rPr lang="en-US" sz="1400" b="1" dirty="0">
                    <a:solidFill>
                      <a:schemeClr val="tx1">
                        <a:lumMod val="65000"/>
                        <a:lumOff val="35000"/>
                      </a:schemeClr>
                    </a:solidFill>
                  </a:rPr>
                  <a:t> </a:t>
                </a:r>
                <a:r>
                  <a:rPr lang="en-US" sz="1400" b="1" dirty="0" err="1">
                    <a:solidFill>
                      <a:schemeClr val="tx1">
                        <a:lumMod val="65000"/>
                        <a:lumOff val="35000"/>
                      </a:schemeClr>
                    </a:solidFill>
                  </a:rPr>
                  <a:t>hiện</a:t>
                </a:r>
                <a:r>
                  <a:rPr lang="en-US" sz="1400" b="1" dirty="0">
                    <a:solidFill>
                      <a:schemeClr val="tx1">
                        <a:lumMod val="65000"/>
                        <a:lumOff val="35000"/>
                      </a:schemeClr>
                    </a:solidFill>
                  </a:rPr>
                  <a:t>,  </a:t>
                </a:r>
                <a:r>
                  <a:rPr lang="en-US" sz="1400" b="1" dirty="0" err="1">
                    <a:solidFill>
                      <a:schemeClr val="tx1">
                        <a:lumMod val="65000"/>
                        <a:lumOff val="35000"/>
                      </a:schemeClr>
                    </a:solidFill>
                  </a:rPr>
                  <a:t>giám</a:t>
                </a:r>
                <a:r>
                  <a:rPr lang="en-US" sz="1400" b="1" dirty="0">
                    <a:solidFill>
                      <a:schemeClr val="tx1">
                        <a:lumMod val="65000"/>
                        <a:lumOff val="35000"/>
                      </a:schemeClr>
                    </a:solidFill>
                  </a:rPr>
                  <a:t> </a:t>
                </a:r>
                <a:r>
                  <a:rPr lang="en-US" sz="1400" b="1" dirty="0" err="1">
                    <a:solidFill>
                      <a:schemeClr val="tx1">
                        <a:lumMod val="65000"/>
                        <a:lumOff val="35000"/>
                      </a:schemeClr>
                    </a:solidFill>
                  </a:rPr>
                  <a:t>sát</a:t>
                </a:r>
                <a:r>
                  <a:rPr lang="en-US" sz="1400" b="1" dirty="0">
                    <a:solidFill>
                      <a:schemeClr val="tx1">
                        <a:lumMod val="65000"/>
                        <a:lumOff val="35000"/>
                      </a:schemeClr>
                    </a:solidFill>
                  </a:rPr>
                  <a:t> </a:t>
                </a:r>
                <a:r>
                  <a:rPr lang="en-US" sz="1400" b="1" dirty="0" err="1">
                    <a:solidFill>
                      <a:schemeClr val="tx1">
                        <a:lumMod val="65000"/>
                        <a:lumOff val="35000"/>
                      </a:schemeClr>
                    </a:solidFill>
                  </a:rPr>
                  <a:t>và</a:t>
                </a:r>
                <a:r>
                  <a:rPr lang="en-US" sz="1400" b="1" dirty="0">
                    <a:solidFill>
                      <a:schemeClr val="tx1">
                        <a:lumMod val="65000"/>
                        <a:lumOff val="35000"/>
                      </a:schemeClr>
                    </a:solidFill>
                  </a:rPr>
                  <a:t> </a:t>
                </a:r>
                <a:r>
                  <a:rPr lang="en-US" sz="1400" b="1" dirty="0" err="1">
                    <a:solidFill>
                      <a:schemeClr val="tx1">
                        <a:lumMod val="65000"/>
                        <a:lumOff val="35000"/>
                      </a:schemeClr>
                    </a:solidFill>
                  </a:rPr>
                  <a:t>hỗ</a:t>
                </a:r>
                <a:r>
                  <a:rPr lang="en-US" sz="1400" b="1" dirty="0">
                    <a:solidFill>
                      <a:schemeClr val="tx1">
                        <a:lumMod val="65000"/>
                        <a:lumOff val="35000"/>
                      </a:schemeClr>
                    </a:solidFill>
                  </a:rPr>
                  <a:t> </a:t>
                </a:r>
                <a:r>
                  <a:rPr lang="en-US" sz="1400" b="1" dirty="0" err="1">
                    <a:solidFill>
                      <a:schemeClr val="tx1">
                        <a:lumMod val="65000"/>
                        <a:lumOff val="35000"/>
                      </a:schemeClr>
                    </a:solidFill>
                  </a:rPr>
                  <a:t>trợ</a:t>
                </a:r>
                <a:r>
                  <a:rPr lang="en-US" sz="1400" b="1" dirty="0">
                    <a:solidFill>
                      <a:schemeClr val="tx1">
                        <a:lumMod val="65000"/>
                        <a:lumOff val="35000"/>
                      </a:schemeClr>
                    </a:solidFill>
                  </a:rPr>
                  <a:t> </a:t>
                </a:r>
                <a:r>
                  <a:rPr lang="en-US" sz="1400" b="1" i="1" dirty="0" err="1">
                    <a:solidFill>
                      <a:schemeClr val="tx1">
                        <a:lumMod val="65000"/>
                        <a:lumOff val="35000"/>
                      </a:schemeClr>
                    </a:solidFill>
                  </a:rPr>
                  <a:t>Đào</a:t>
                </a:r>
                <a:r>
                  <a:rPr lang="en-US" sz="1400" b="1" i="1" dirty="0">
                    <a:solidFill>
                      <a:schemeClr val="tx1">
                        <a:lumMod val="65000"/>
                        <a:lumOff val="35000"/>
                      </a:schemeClr>
                    </a:solidFill>
                  </a:rPr>
                  <a:t> </a:t>
                </a:r>
                <a:r>
                  <a:rPr lang="en-US" sz="1400" b="1" i="1" dirty="0" err="1">
                    <a:solidFill>
                      <a:schemeClr val="tx1">
                        <a:lumMod val="65000"/>
                        <a:lumOff val="35000"/>
                      </a:schemeClr>
                    </a:solidFill>
                  </a:rPr>
                  <a:t>tạo</a:t>
                </a:r>
                <a:r>
                  <a:rPr lang="en-US" sz="1400" b="1" i="1" dirty="0">
                    <a:solidFill>
                      <a:schemeClr val="tx1">
                        <a:lumMod val="65000"/>
                        <a:lumOff val="35000"/>
                      </a:schemeClr>
                    </a:solidFill>
                  </a:rPr>
                  <a:t> </a:t>
                </a:r>
                <a:r>
                  <a:rPr lang="en-US" sz="1400" b="1" i="1" dirty="0" err="1">
                    <a:solidFill>
                      <a:schemeClr val="tx1">
                        <a:lumMod val="65000"/>
                        <a:lumOff val="35000"/>
                      </a:schemeClr>
                    </a:solidFill>
                  </a:rPr>
                  <a:t>kép</a:t>
                </a:r>
                <a:r>
                  <a:rPr lang="en-US" sz="1400" b="1" dirty="0">
                    <a:solidFill>
                      <a:schemeClr val="tx1">
                        <a:lumMod val="65000"/>
                        <a:lumOff val="35000"/>
                      </a:schemeClr>
                    </a:solidFill>
                  </a:rPr>
                  <a:t> </a:t>
                </a:r>
                <a:r>
                  <a:rPr lang="en-US" sz="1400" b="1" dirty="0" err="1">
                    <a:solidFill>
                      <a:schemeClr val="tx1">
                        <a:lumMod val="65000"/>
                        <a:lumOff val="35000"/>
                      </a:schemeClr>
                    </a:solidFill>
                  </a:rPr>
                  <a:t>trên</a:t>
                </a:r>
                <a:r>
                  <a:rPr lang="en-US" sz="1400" b="1" dirty="0">
                    <a:solidFill>
                      <a:schemeClr val="tx1">
                        <a:lumMod val="65000"/>
                        <a:lumOff val="35000"/>
                      </a:schemeClr>
                    </a:solidFill>
                  </a:rPr>
                  <a:t> </a:t>
                </a:r>
                <a:r>
                  <a:rPr lang="en-US" sz="1400" b="1" dirty="0" err="1">
                    <a:solidFill>
                      <a:schemeClr val="tx1">
                        <a:lumMod val="65000"/>
                        <a:lumOff val="35000"/>
                      </a:schemeClr>
                    </a:solidFill>
                  </a:rPr>
                  <a:t>phạm</a:t>
                </a:r>
                <a:r>
                  <a:rPr lang="en-US" sz="1400" b="1" dirty="0">
                    <a:solidFill>
                      <a:schemeClr val="tx1">
                        <a:lumMod val="65000"/>
                        <a:lumOff val="35000"/>
                      </a:schemeClr>
                    </a:solidFill>
                  </a:rPr>
                  <a:t> vi </a:t>
                </a:r>
                <a:r>
                  <a:rPr lang="en-US" sz="1400" b="1" dirty="0" err="1">
                    <a:solidFill>
                      <a:schemeClr val="tx1">
                        <a:lumMod val="65000"/>
                        <a:lumOff val="35000"/>
                      </a:schemeClr>
                    </a:solidFill>
                  </a:rPr>
                  <a:t>cả</a:t>
                </a:r>
                <a:r>
                  <a:rPr lang="en-US" sz="1400" b="1" dirty="0">
                    <a:solidFill>
                      <a:schemeClr val="tx1">
                        <a:lumMod val="65000"/>
                        <a:lumOff val="35000"/>
                      </a:schemeClr>
                    </a:solidFill>
                  </a:rPr>
                  <a:t> </a:t>
                </a:r>
                <a:r>
                  <a:rPr lang="en-US" sz="1400" b="1" dirty="0" err="1">
                    <a:solidFill>
                      <a:schemeClr val="tx1">
                        <a:lumMod val="65000"/>
                        <a:lumOff val="35000"/>
                      </a:schemeClr>
                    </a:solidFill>
                  </a:rPr>
                  <a:t>nước</a:t>
                </a:r>
                <a:endParaRPr lang="en-US" sz="1400" b="1" dirty="0">
                  <a:solidFill>
                    <a:schemeClr val="tx1">
                      <a:lumMod val="65000"/>
                      <a:lumOff val="35000"/>
                    </a:schemeClr>
                  </a:solidFill>
                </a:endParaRPr>
              </a:p>
            </p:txBody>
          </p:sp>
        </p:grpSp>
        <p:grpSp>
          <p:nvGrpSpPr>
            <p:cNvPr id="14" name="Gruppieren 13"/>
            <p:cNvGrpSpPr/>
            <p:nvPr/>
          </p:nvGrpSpPr>
          <p:grpSpPr>
            <a:xfrm>
              <a:off x="5586536" y="2489266"/>
              <a:ext cx="2967864" cy="2273880"/>
              <a:chOff x="5586536" y="2489266"/>
              <a:chExt cx="2967864" cy="2273880"/>
            </a:xfrm>
          </p:grpSpPr>
          <p:sp>
            <p:nvSpPr>
              <p:cNvPr id="12" name="Rechteck 11"/>
              <p:cNvSpPr/>
              <p:nvPr/>
            </p:nvSpPr>
            <p:spPr>
              <a:xfrm>
                <a:off x="5586536" y="2489266"/>
                <a:ext cx="2967864" cy="369332"/>
              </a:xfrm>
              <a:prstGeom prst="rect">
                <a:avLst/>
              </a:prstGeom>
            </p:spPr>
            <p:txBody>
              <a:bodyPr wrap="none">
                <a:spAutoFit/>
              </a:bodyPr>
              <a:lstStyle/>
              <a:p>
                <a:r>
                  <a:rPr lang="en-US" b="1" i="1" dirty="0" err="1">
                    <a:solidFill>
                      <a:schemeClr val="tx1">
                        <a:lumMod val="65000"/>
                        <a:lumOff val="35000"/>
                      </a:schemeClr>
                    </a:solidFill>
                  </a:rPr>
                  <a:t>Tiêu</a:t>
                </a:r>
                <a:r>
                  <a:rPr lang="en-US" b="1" i="1" dirty="0">
                    <a:solidFill>
                      <a:schemeClr val="tx1">
                        <a:lumMod val="65000"/>
                        <a:lumOff val="35000"/>
                      </a:schemeClr>
                    </a:solidFill>
                  </a:rPr>
                  <a:t> </a:t>
                </a:r>
                <a:r>
                  <a:rPr lang="en-US" b="1" i="1" dirty="0" err="1">
                    <a:solidFill>
                      <a:schemeClr val="tx1">
                        <a:lumMod val="65000"/>
                        <a:lumOff val="35000"/>
                      </a:schemeClr>
                    </a:solidFill>
                  </a:rPr>
                  <a:t>chuẩn</a:t>
                </a:r>
                <a:r>
                  <a:rPr lang="en-US" b="1" i="1" dirty="0">
                    <a:solidFill>
                      <a:schemeClr val="tx1">
                        <a:lumMod val="65000"/>
                        <a:lumOff val="35000"/>
                      </a:schemeClr>
                    </a:solidFill>
                  </a:rPr>
                  <a:t> </a:t>
                </a:r>
                <a:r>
                  <a:rPr lang="en-US" b="1" i="1" dirty="0" err="1">
                    <a:solidFill>
                      <a:schemeClr val="tx1">
                        <a:lumMod val="65000"/>
                        <a:lumOff val="35000"/>
                      </a:schemeClr>
                    </a:solidFill>
                  </a:rPr>
                  <a:t>Đào</a:t>
                </a:r>
                <a:r>
                  <a:rPr lang="en-US" b="1" i="1" dirty="0">
                    <a:solidFill>
                      <a:schemeClr val="tx1">
                        <a:lumMod val="65000"/>
                        <a:lumOff val="35000"/>
                      </a:schemeClr>
                    </a:solidFill>
                  </a:rPr>
                  <a:t> </a:t>
                </a:r>
                <a:r>
                  <a:rPr lang="en-US" b="1" i="1" dirty="0" err="1">
                    <a:solidFill>
                      <a:schemeClr val="tx1">
                        <a:lumMod val="65000"/>
                        <a:lumOff val="35000"/>
                      </a:schemeClr>
                    </a:solidFill>
                  </a:rPr>
                  <a:t>tạo</a:t>
                </a:r>
                <a:r>
                  <a:rPr lang="en-US" b="1" i="1" dirty="0">
                    <a:solidFill>
                      <a:schemeClr val="tx1">
                        <a:lumMod val="65000"/>
                        <a:lumOff val="35000"/>
                      </a:schemeClr>
                    </a:solidFill>
                  </a:rPr>
                  <a:t> </a:t>
                </a:r>
                <a:r>
                  <a:rPr lang="en-US" b="1" i="1" dirty="0" err="1">
                    <a:solidFill>
                      <a:schemeClr val="tx1">
                        <a:lumMod val="65000"/>
                        <a:lumOff val="35000"/>
                      </a:schemeClr>
                    </a:solidFill>
                  </a:rPr>
                  <a:t>nghề</a:t>
                </a:r>
                <a:r>
                  <a:rPr lang="en-US" b="1" i="1" dirty="0">
                    <a:solidFill>
                      <a:schemeClr val="tx1">
                        <a:lumMod val="65000"/>
                        <a:lumOff val="35000"/>
                      </a:schemeClr>
                    </a:solidFill>
                  </a:rPr>
                  <a:t> </a:t>
                </a:r>
                <a:r>
                  <a:rPr lang="en-US" b="1" i="1" dirty="0" err="1">
                    <a:solidFill>
                      <a:schemeClr val="tx1">
                        <a:lumMod val="65000"/>
                        <a:lumOff val="35000"/>
                      </a:schemeClr>
                    </a:solidFill>
                  </a:rPr>
                  <a:t>kép</a:t>
                </a:r>
                <a:endParaRPr lang="de-DE" dirty="0"/>
              </a:p>
            </p:txBody>
          </p:sp>
          <p:grpSp>
            <p:nvGrpSpPr>
              <p:cNvPr id="68" name="Gruppieren 67"/>
              <p:cNvGrpSpPr/>
              <p:nvPr/>
            </p:nvGrpSpPr>
            <p:grpSpPr>
              <a:xfrm>
                <a:off x="7108076" y="3289086"/>
                <a:ext cx="1403425" cy="1474060"/>
                <a:chOff x="3375658" y="2095856"/>
                <a:chExt cx="2261519" cy="2375342"/>
              </a:xfrm>
            </p:grpSpPr>
            <p:pic>
              <p:nvPicPr>
                <p:cNvPr id="69" name="Picture 4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316597">
                  <a:off x="3375658" y="2095856"/>
                  <a:ext cx="2261519" cy="2079136"/>
                </a:xfrm>
                <a:prstGeom prst="rect">
                  <a:avLst/>
                </a:prstGeom>
                <a:effectLst/>
              </p:spPr>
            </p:pic>
            <p:grpSp>
              <p:nvGrpSpPr>
                <p:cNvPr id="70" name="Group 23"/>
                <p:cNvGrpSpPr/>
                <p:nvPr/>
              </p:nvGrpSpPr>
              <p:grpSpPr>
                <a:xfrm>
                  <a:off x="3399035" y="2543476"/>
                  <a:ext cx="1427991" cy="1317214"/>
                  <a:chOff x="2466737" y="1300765"/>
                  <a:chExt cx="2982309" cy="2750956"/>
                </a:xfrm>
              </p:grpSpPr>
              <p:sp>
                <p:nvSpPr>
                  <p:cNvPr id="72" name="Oval 46"/>
                  <p:cNvSpPr/>
                  <p:nvPr/>
                </p:nvSpPr>
                <p:spPr>
                  <a:xfrm rot="2700000">
                    <a:off x="2425660" y="1341842"/>
                    <a:ext cx="2750956" cy="2668802"/>
                  </a:xfrm>
                  <a:prstGeom prst="pie">
                    <a:avLst/>
                  </a:prstGeom>
                  <a:solidFill>
                    <a:schemeClr val="accent1">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a:p>
                </p:txBody>
              </p:sp>
              <p:sp>
                <p:nvSpPr>
                  <p:cNvPr id="73" name="Ellipse 58"/>
                  <p:cNvSpPr/>
                  <p:nvPr/>
                </p:nvSpPr>
                <p:spPr>
                  <a:xfrm rot="8115584">
                    <a:off x="2881174" y="1452292"/>
                    <a:ext cx="2556689" cy="2504176"/>
                  </a:xfrm>
                  <a:prstGeom prst="pie">
                    <a:avLst>
                      <a:gd name="adj1" fmla="val 10792305"/>
                      <a:gd name="adj2" fmla="val 16199999"/>
                    </a:avLst>
                  </a:prstGeom>
                  <a:solidFill>
                    <a:schemeClr val="accent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pic>
                <p:nvPicPr>
                  <p:cNvPr id="74" name="Picture 2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2538952" y="2104350"/>
                    <a:ext cx="443065" cy="1074586"/>
                  </a:xfrm>
                  <a:prstGeom prst="rect">
                    <a:avLst/>
                  </a:prstGeom>
                </p:spPr>
              </p:pic>
              <p:pic>
                <p:nvPicPr>
                  <p:cNvPr id="75" name="Picture 2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144809" y="1397300"/>
                    <a:ext cx="657345" cy="666971"/>
                  </a:xfrm>
                  <a:prstGeom prst="rect">
                    <a:avLst/>
                  </a:prstGeom>
                </p:spPr>
              </p:pic>
              <p:pic>
                <p:nvPicPr>
                  <p:cNvPr id="76" name="Picture 28"/>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675366" y="2146836"/>
                    <a:ext cx="773680" cy="1155301"/>
                  </a:xfrm>
                  <a:prstGeom prst="rect">
                    <a:avLst/>
                  </a:prstGeom>
                </p:spPr>
              </p:pic>
              <p:sp>
                <p:nvSpPr>
                  <p:cNvPr id="77" name="Oval 29"/>
                  <p:cNvSpPr/>
                  <p:nvPr/>
                </p:nvSpPr>
                <p:spPr>
                  <a:xfrm>
                    <a:off x="3296653" y="2127819"/>
                    <a:ext cx="1241769" cy="1241769"/>
                  </a:xfrm>
                  <a:prstGeom prst="ellipse">
                    <a:avLst/>
                  </a:prstGeom>
                  <a:solidFill>
                    <a:schemeClr val="bg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8" name="Picture 30"/>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flipH="1">
                    <a:off x="3511076" y="2248223"/>
                    <a:ext cx="392791" cy="1029038"/>
                  </a:xfrm>
                  <a:prstGeom prst="rect">
                    <a:avLst/>
                  </a:prstGeom>
                </p:spPr>
              </p:pic>
              <p:pic>
                <p:nvPicPr>
                  <p:cNvPr id="79" name="Picture 3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flipH="1">
                    <a:off x="3920980" y="2267754"/>
                    <a:ext cx="438623" cy="1009508"/>
                  </a:xfrm>
                  <a:prstGeom prst="rect">
                    <a:avLst/>
                  </a:prstGeom>
                </p:spPr>
              </p:pic>
            </p:grpSp>
            <p:pic>
              <p:nvPicPr>
                <p:cNvPr id="71" name="Picture 57"/>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621909" y="2600951"/>
                  <a:ext cx="1461699" cy="1870247"/>
                </a:xfrm>
                <a:prstGeom prst="rect">
                  <a:avLst/>
                </a:prstGeom>
              </p:spPr>
            </p:pic>
          </p:grpSp>
        </p:grpSp>
      </p:grpSp>
    </p:spTree>
    <p:extLst>
      <p:ext uri="{BB962C8B-B14F-4D97-AF65-F5344CB8AC3E}">
        <p14:creationId xmlns:p14="http://schemas.microsoft.com/office/powerpoint/2010/main" val="4013816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690" y="745502"/>
            <a:ext cx="8640773" cy="436910"/>
          </a:xfrm>
        </p:spPr>
        <p:txBody>
          <a:bodyPr/>
          <a:lstStyle/>
          <a:p>
            <a:r>
              <a:rPr lang="en-GB" dirty="0">
                <a:solidFill>
                  <a:schemeClr val="accent6">
                    <a:lumMod val="75000"/>
                  </a:schemeClr>
                </a:solidFill>
                <a:latin typeface="Arial Narrow" panose="020B0606020202030204" pitchFamily="34" charset="0"/>
              </a:rPr>
              <a:t>7. </a:t>
            </a:r>
            <a:r>
              <a:rPr lang="en-GB" dirty="0" err="1">
                <a:solidFill>
                  <a:schemeClr val="accent6">
                    <a:lumMod val="75000"/>
                  </a:schemeClr>
                </a:solidFill>
                <a:latin typeface="Arial Narrow" panose="020B0606020202030204" pitchFamily="34" charset="0"/>
              </a:rPr>
              <a:t>Các</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tiêu</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chuẩn</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Đào</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tạo</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nghề</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kép</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dựa</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trên</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yêu</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cầu</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của</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nơi</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làm</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việc</a:t>
            </a:r>
            <a:endParaRPr lang="en-GB" noProof="0" dirty="0">
              <a:solidFill>
                <a:schemeClr val="accent6">
                  <a:lumMod val="75000"/>
                </a:schemeClr>
              </a:solidFill>
              <a:latin typeface="Arial Narrow" panose="020B0606020202030204" pitchFamily="34" charset="0"/>
            </a:endParaRPr>
          </a:p>
        </p:txBody>
      </p:sp>
      <p:sp>
        <p:nvSpPr>
          <p:cNvPr id="19" name="Textfeld 26"/>
          <p:cNvSpPr txBox="1"/>
          <p:nvPr/>
        </p:nvSpPr>
        <p:spPr>
          <a:xfrm>
            <a:off x="180913" y="4300775"/>
            <a:ext cx="4225498" cy="584775"/>
          </a:xfrm>
          <a:prstGeom prst="rect">
            <a:avLst/>
          </a:prstGeom>
          <a:noFill/>
        </p:spPr>
        <p:txBody>
          <a:bodyPr wrap="square" rtlCol="0">
            <a:spAutoFit/>
          </a:bodyPr>
          <a:lstStyle/>
          <a:p>
            <a:r>
              <a:rPr lang="en-GB" sz="1600" b="1" dirty="0" err="1">
                <a:solidFill>
                  <a:schemeClr val="accent1">
                    <a:lumMod val="75000"/>
                  </a:schemeClr>
                </a:solidFill>
              </a:rPr>
              <a:t>Tiêu</a:t>
            </a:r>
            <a:r>
              <a:rPr lang="en-GB" sz="1600" b="1" dirty="0">
                <a:solidFill>
                  <a:schemeClr val="accent1">
                    <a:lumMod val="75000"/>
                  </a:schemeClr>
                </a:solidFill>
              </a:rPr>
              <a:t> </a:t>
            </a:r>
            <a:r>
              <a:rPr lang="en-GB" sz="1600" b="1" dirty="0" err="1">
                <a:solidFill>
                  <a:schemeClr val="accent1">
                    <a:lumMod val="75000"/>
                  </a:schemeClr>
                </a:solidFill>
              </a:rPr>
              <a:t>chuẩn</a:t>
            </a:r>
            <a:r>
              <a:rPr lang="en-GB" sz="1600" b="1" dirty="0">
                <a:solidFill>
                  <a:schemeClr val="accent1">
                    <a:lumMod val="75000"/>
                  </a:schemeClr>
                </a:solidFill>
              </a:rPr>
              <a:t> </a:t>
            </a:r>
            <a:r>
              <a:rPr lang="en-GB" sz="1600" b="1" dirty="0" err="1">
                <a:solidFill>
                  <a:schemeClr val="accent1">
                    <a:lumMod val="75000"/>
                  </a:schemeClr>
                </a:solidFill>
              </a:rPr>
              <a:t>đào</a:t>
            </a:r>
            <a:r>
              <a:rPr lang="en-GB" sz="1600" b="1" dirty="0">
                <a:solidFill>
                  <a:schemeClr val="accent1">
                    <a:lumMod val="75000"/>
                  </a:schemeClr>
                </a:solidFill>
              </a:rPr>
              <a:t> </a:t>
            </a:r>
            <a:r>
              <a:rPr lang="en-GB" sz="1600" b="1" dirty="0" err="1">
                <a:solidFill>
                  <a:schemeClr val="accent1">
                    <a:lumMod val="75000"/>
                  </a:schemeClr>
                </a:solidFill>
              </a:rPr>
              <a:t>tạo</a:t>
            </a:r>
            <a:r>
              <a:rPr lang="en-GB" sz="1600" b="1" dirty="0">
                <a:solidFill>
                  <a:schemeClr val="accent1">
                    <a:lumMod val="75000"/>
                  </a:schemeClr>
                </a:solidFill>
              </a:rPr>
              <a:t> </a:t>
            </a:r>
            <a:r>
              <a:rPr lang="en-GB" sz="1600" b="1" dirty="0" err="1">
                <a:solidFill>
                  <a:schemeClr val="accent1">
                    <a:lumMod val="75000"/>
                  </a:schemeClr>
                </a:solidFill>
              </a:rPr>
              <a:t>tại</a:t>
            </a:r>
            <a:r>
              <a:rPr lang="en-GB" sz="1600" b="1" dirty="0">
                <a:solidFill>
                  <a:schemeClr val="accent1">
                    <a:lumMod val="75000"/>
                  </a:schemeClr>
                </a:solidFill>
              </a:rPr>
              <a:t> </a:t>
            </a:r>
            <a:r>
              <a:rPr lang="en-GB" sz="1600" b="1" dirty="0" err="1">
                <a:solidFill>
                  <a:schemeClr val="accent1">
                    <a:lumMod val="75000"/>
                  </a:schemeClr>
                </a:solidFill>
              </a:rPr>
              <a:t>doanh</a:t>
            </a:r>
            <a:r>
              <a:rPr lang="en-GB" sz="1600" b="1" dirty="0">
                <a:solidFill>
                  <a:schemeClr val="accent1">
                    <a:lumMod val="75000"/>
                  </a:schemeClr>
                </a:solidFill>
              </a:rPr>
              <a:t> </a:t>
            </a:r>
            <a:r>
              <a:rPr lang="en-GB" sz="1600" b="1" dirty="0" err="1">
                <a:solidFill>
                  <a:schemeClr val="accent1">
                    <a:lumMod val="75000"/>
                  </a:schemeClr>
                </a:solidFill>
              </a:rPr>
              <a:t>nghiệp</a:t>
            </a:r>
            <a:r>
              <a:rPr lang="en-GB" sz="1600" b="1" dirty="0">
                <a:solidFill>
                  <a:schemeClr val="accent1">
                    <a:lumMod val="75000"/>
                  </a:schemeClr>
                </a:solidFill>
              </a:rPr>
              <a:t> </a:t>
            </a:r>
            <a:br>
              <a:rPr lang="en-GB" sz="1600" b="1" dirty="0">
                <a:solidFill>
                  <a:schemeClr val="accent1">
                    <a:lumMod val="75000"/>
                  </a:schemeClr>
                </a:solidFill>
              </a:rPr>
            </a:br>
            <a:r>
              <a:rPr lang="en-GB" sz="1600" dirty="0">
                <a:solidFill>
                  <a:schemeClr val="accent1">
                    <a:lumMod val="75000"/>
                  </a:schemeClr>
                </a:solidFill>
              </a:rPr>
              <a:t>(“</a:t>
            </a:r>
            <a:r>
              <a:rPr lang="en-GB" sz="1600" dirty="0" err="1">
                <a:solidFill>
                  <a:schemeClr val="accent1">
                    <a:lumMod val="75000"/>
                  </a:schemeClr>
                </a:solidFill>
              </a:rPr>
              <a:t>nguyên</a:t>
            </a:r>
            <a:r>
              <a:rPr lang="en-GB" sz="1600" dirty="0">
                <a:solidFill>
                  <a:schemeClr val="accent1">
                    <a:lumMod val="75000"/>
                  </a:schemeClr>
                </a:solidFill>
              </a:rPr>
              <a:t> </a:t>
            </a:r>
            <a:r>
              <a:rPr lang="en-GB" sz="1600" dirty="0" err="1">
                <a:solidFill>
                  <a:schemeClr val="accent1">
                    <a:lumMod val="75000"/>
                  </a:schemeClr>
                </a:solidFill>
              </a:rPr>
              <a:t>tắc</a:t>
            </a:r>
            <a:r>
              <a:rPr lang="en-GB" sz="1600" dirty="0">
                <a:solidFill>
                  <a:schemeClr val="accent1">
                    <a:lumMod val="75000"/>
                  </a:schemeClr>
                </a:solidFill>
              </a:rPr>
              <a:t> </a:t>
            </a:r>
            <a:r>
              <a:rPr lang="en-GB" sz="1600" dirty="0" err="1">
                <a:solidFill>
                  <a:schemeClr val="accent1">
                    <a:lumMod val="75000"/>
                  </a:schemeClr>
                </a:solidFill>
              </a:rPr>
              <a:t>đào</a:t>
            </a:r>
            <a:r>
              <a:rPr lang="en-GB" sz="1600" dirty="0">
                <a:solidFill>
                  <a:schemeClr val="accent1">
                    <a:lumMod val="75000"/>
                  </a:schemeClr>
                </a:solidFill>
              </a:rPr>
              <a:t> </a:t>
            </a:r>
            <a:r>
              <a:rPr lang="en-GB" sz="1600" dirty="0" err="1">
                <a:solidFill>
                  <a:schemeClr val="accent1">
                    <a:lumMod val="75000"/>
                  </a:schemeClr>
                </a:solidFill>
              </a:rPr>
              <a:t>tạo</a:t>
            </a:r>
            <a:r>
              <a:rPr lang="en-GB" sz="1600" dirty="0">
                <a:solidFill>
                  <a:schemeClr val="accent1">
                    <a:lumMod val="75000"/>
                  </a:schemeClr>
                </a:solidFill>
              </a:rPr>
              <a:t>”) bao </a:t>
            </a:r>
            <a:r>
              <a:rPr lang="en-GB" sz="1600" dirty="0" err="1">
                <a:solidFill>
                  <a:schemeClr val="accent1">
                    <a:lumMod val="75000"/>
                  </a:schemeClr>
                </a:solidFill>
              </a:rPr>
              <a:t>gồm</a:t>
            </a:r>
            <a:endParaRPr lang="en-GB" sz="1600" dirty="0">
              <a:solidFill>
                <a:schemeClr val="accent1">
                  <a:lumMod val="75000"/>
                </a:schemeClr>
              </a:solidFill>
            </a:endParaRPr>
          </a:p>
        </p:txBody>
      </p:sp>
      <p:sp>
        <p:nvSpPr>
          <p:cNvPr id="20" name="Textfeld 28"/>
          <p:cNvSpPr txBox="1"/>
          <p:nvPr/>
        </p:nvSpPr>
        <p:spPr>
          <a:xfrm>
            <a:off x="5292081" y="4312101"/>
            <a:ext cx="3851920" cy="584775"/>
          </a:xfrm>
          <a:prstGeom prst="rect">
            <a:avLst/>
          </a:prstGeom>
          <a:noFill/>
        </p:spPr>
        <p:txBody>
          <a:bodyPr wrap="square" rtlCol="0">
            <a:spAutoFit/>
          </a:bodyPr>
          <a:lstStyle/>
          <a:p>
            <a:r>
              <a:rPr lang="en-GB" sz="1600" b="1" dirty="0" err="1">
                <a:solidFill>
                  <a:schemeClr val="accent2">
                    <a:lumMod val="75000"/>
                  </a:schemeClr>
                </a:solidFill>
              </a:rPr>
              <a:t>Tiêu</a:t>
            </a:r>
            <a:r>
              <a:rPr lang="en-GB" sz="1600" b="1" dirty="0">
                <a:solidFill>
                  <a:schemeClr val="accent2">
                    <a:lumMod val="75000"/>
                  </a:schemeClr>
                </a:solidFill>
              </a:rPr>
              <a:t> </a:t>
            </a:r>
            <a:r>
              <a:rPr lang="en-GB" sz="1600" b="1" dirty="0" err="1">
                <a:solidFill>
                  <a:schemeClr val="accent2">
                    <a:lumMod val="75000"/>
                  </a:schemeClr>
                </a:solidFill>
              </a:rPr>
              <a:t>chuẩn</a:t>
            </a:r>
            <a:r>
              <a:rPr lang="en-GB" sz="1600" b="1" dirty="0">
                <a:solidFill>
                  <a:schemeClr val="accent2">
                    <a:lumMod val="75000"/>
                  </a:schemeClr>
                </a:solidFill>
              </a:rPr>
              <a:t> </a:t>
            </a:r>
            <a:r>
              <a:rPr lang="en-GB" sz="1600" b="1" dirty="0" err="1">
                <a:solidFill>
                  <a:schemeClr val="accent2">
                    <a:lumMod val="75000"/>
                  </a:schemeClr>
                </a:solidFill>
              </a:rPr>
              <a:t>đào</a:t>
            </a:r>
            <a:r>
              <a:rPr lang="en-GB" sz="1600" b="1" dirty="0">
                <a:solidFill>
                  <a:schemeClr val="accent2">
                    <a:lumMod val="75000"/>
                  </a:schemeClr>
                </a:solidFill>
              </a:rPr>
              <a:t> </a:t>
            </a:r>
            <a:r>
              <a:rPr lang="en-GB" sz="1600" b="1" dirty="0" err="1">
                <a:solidFill>
                  <a:schemeClr val="accent2">
                    <a:lumMod val="75000"/>
                  </a:schemeClr>
                </a:solidFill>
              </a:rPr>
              <a:t>tạo</a:t>
            </a:r>
            <a:r>
              <a:rPr lang="en-GB" sz="1600" b="1" dirty="0">
                <a:solidFill>
                  <a:schemeClr val="accent2">
                    <a:lumMod val="75000"/>
                  </a:schemeClr>
                </a:solidFill>
              </a:rPr>
              <a:t> </a:t>
            </a:r>
            <a:r>
              <a:rPr lang="en-GB" sz="1600" b="1" dirty="0" err="1">
                <a:solidFill>
                  <a:schemeClr val="accent2">
                    <a:lumMod val="75000"/>
                  </a:schemeClr>
                </a:solidFill>
              </a:rPr>
              <a:t>nghề</a:t>
            </a:r>
            <a:r>
              <a:rPr lang="en-GB" sz="1600" b="1" dirty="0">
                <a:solidFill>
                  <a:schemeClr val="accent2">
                    <a:lumMod val="75000"/>
                  </a:schemeClr>
                </a:solidFill>
              </a:rPr>
              <a:t/>
            </a:r>
            <a:br>
              <a:rPr lang="en-GB" sz="1600" b="1" dirty="0">
                <a:solidFill>
                  <a:schemeClr val="accent2">
                    <a:lumMod val="75000"/>
                  </a:schemeClr>
                </a:solidFill>
              </a:rPr>
            </a:br>
            <a:r>
              <a:rPr lang="en-GB" sz="1600" dirty="0">
                <a:solidFill>
                  <a:schemeClr val="accent2">
                    <a:lumMod val="75000"/>
                  </a:schemeClr>
                </a:solidFill>
              </a:rPr>
              <a:t>(“</a:t>
            </a:r>
            <a:r>
              <a:rPr lang="en-GB" sz="1600" dirty="0" err="1">
                <a:solidFill>
                  <a:schemeClr val="accent2">
                    <a:lumMod val="75000"/>
                  </a:schemeClr>
                </a:solidFill>
              </a:rPr>
              <a:t>chương</a:t>
            </a:r>
            <a:r>
              <a:rPr lang="en-GB" sz="1600" dirty="0">
                <a:solidFill>
                  <a:schemeClr val="accent2">
                    <a:lumMod val="75000"/>
                  </a:schemeClr>
                </a:solidFill>
              </a:rPr>
              <a:t> </a:t>
            </a:r>
            <a:r>
              <a:rPr lang="en-GB" sz="1600" dirty="0" err="1">
                <a:solidFill>
                  <a:schemeClr val="accent2">
                    <a:lumMod val="75000"/>
                  </a:schemeClr>
                </a:solidFill>
              </a:rPr>
              <a:t>trình</a:t>
            </a:r>
            <a:r>
              <a:rPr lang="en-GB" sz="1600" dirty="0">
                <a:solidFill>
                  <a:schemeClr val="accent2">
                    <a:lumMod val="75000"/>
                  </a:schemeClr>
                </a:solidFill>
              </a:rPr>
              <a:t> </a:t>
            </a:r>
            <a:r>
              <a:rPr lang="en-GB" sz="1600" dirty="0" err="1">
                <a:solidFill>
                  <a:schemeClr val="accent2">
                    <a:lumMod val="75000"/>
                  </a:schemeClr>
                </a:solidFill>
              </a:rPr>
              <a:t>khung</a:t>
            </a:r>
            <a:r>
              <a:rPr lang="en-GB" sz="1600" dirty="0">
                <a:solidFill>
                  <a:schemeClr val="accent2">
                    <a:lumMod val="75000"/>
                  </a:schemeClr>
                </a:solidFill>
              </a:rPr>
              <a:t>”) </a:t>
            </a:r>
            <a:r>
              <a:rPr lang="en-GB" sz="1600" dirty="0" err="1">
                <a:solidFill>
                  <a:schemeClr val="accent2">
                    <a:lumMod val="75000"/>
                  </a:schemeClr>
                </a:solidFill>
              </a:rPr>
              <a:t>bao</a:t>
            </a:r>
            <a:r>
              <a:rPr lang="en-GB" sz="1600" dirty="0">
                <a:solidFill>
                  <a:schemeClr val="accent2">
                    <a:lumMod val="75000"/>
                  </a:schemeClr>
                </a:solidFill>
              </a:rPr>
              <a:t> </a:t>
            </a:r>
            <a:r>
              <a:rPr lang="en-GB" sz="1600" dirty="0" err="1">
                <a:solidFill>
                  <a:schemeClr val="accent2">
                    <a:lumMod val="75000"/>
                  </a:schemeClr>
                </a:solidFill>
              </a:rPr>
              <a:t>gồm</a:t>
            </a:r>
            <a:endParaRPr lang="en-GB" sz="1600" dirty="0">
              <a:solidFill>
                <a:schemeClr val="accent2">
                  <a:lumMod val="75000"/>
                </a:schemeClr>
              </a:solidFill>
            </a:endParaRPr>
          </a:p>
        </p:txBody>
      </p:sp>
      <p:sp>
        <p:nvSpPr>
          <p:cNvPr id="3" name="Rectangle 2"/>
          <p:cNvSpPr/>
          <p:nvPr/>
        </p:nvSpPr>
        <p:spPr>
          <a:xfrm>
            <a:off x="180913" y="4896876"/>
            <a:ext cx="3402679" cy="1600438"/>
          </a:xfrm>
          <a:prstGeom prst="rect">
            <a:avLst/>
          </a:prstGeom>
        </p:spPr>
        <p:txBody>
          <a:bodyPr wrap="square">
            <a:spAutoFit/>
          </a:bodyPr>
          <a:lstStyle/>
          <a:p>
            <a:pPr marL="177800" indent="-177800">
              <a:buFont typeface="Arial" panose="020B0604020202020204" pitchFamily="34" charset="0"/>
              <a:buChar char="•"/>
            </a:pPr>
            <a:r>
              <a:rPr lang="vi-VN" sz="1400" dirty="0">
                <a:solidFill>
                  <a:schemeClr val="tx1">
                    <a:lumMod val="65000"/>
                    <a:lumOff val="35000"/>
                  </a:schemeClr>
                </a:solidFill>
                <a:latin typeface="Calibri" panose="020F0502020204030204" pitchFamily="34" charset="0"/>
                <a:cs typeface="Calibri" panose="020F0502020204030204" pitchFamily="34" charset="0"/>
              </a:rPr>
              <a:t>Các năng</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lực</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nghề</a:t>
            </a:r>
            <a:r>
              <a:rPr lang="vi-VN" sz="1400" dirty="0">
                <a:solidFill>
                  <a:schemeClr val="tx1">
                    <a:lumMod val="65000"/>
                    <a:lumOff val="35000"/>
                  </a:schemeClr>
                </a:solidFill>
                <a:latin typeface="Calibri" panose="020F0502020204030204" pitchFamily="34" charset="0"/>
                <a:cs typeface="Calibri" panose="020F0502020204030204" pitchFamily="34" charset="0"/>
              </a:rPr>
              <a:t> học viên cần </a:t>
            </a:r>
            <a:r>
              <a:rPr lang="en-US" sz="1400" dirty="0" err="1">
                <a:solidFill>
                  <a:schemeClr val="tx1">
                    <a:lumMod val="65000"/>
                    <a:lumOff val="35000"/>
                  </a:schemeClr>
                </a:solidFill>
                <a:latin typeface="Calibri" panose="020F0502020204030204" pitchFamily="34" charset="0"/>
                <a:cs typeface="Calibri" panose="020F0502020204030204" pitchFamily="34" charset="0"/>
              </a:rPr>
              <a:t>được</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đào</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tạo</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mô</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tả</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nghề</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tiêu</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chuẩn</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nghề</a:t>
            </a:r>
            <a:r>
              <a:rPr lang="en-US" sz="1400" dirty="0">
                <a:solidFill>
                  <a:schemeClr val="tx1">
                    <a:lumMod val="65000"/>
                    <a:lumOff val="35000"/>
                  </a:schemeClr>
                </a:solidFill>
                <a:latin typeface="Calibri" panose="020F0502020204030204" pitchFamily="34" charset="0"/>
                <a:cs typeface="Calibri" panose="020F0502020204030204" pitchFamily="34" charset="0"/>
              </a:rPr>
              <a:t>)</a:t>
            </a:r>
            <a:endParaRPr lang="en-GB" sz="1400" dirty="0">
              <a:solidFill>
                <a:schemeClr val="tx1">
                  <a:lumMod val="65000"/>
                  <a:lumOff val="35000"/>
                </a:schemeClr>
              </a:solidFill>
            </a:endParaRPr>
          </a:p>
          <a:p>
            <a:pPr marL="177800" indent="-177800">
              <a:buFont typeface="Arial" panose="020B0604020202020204" pitchFamily="34" charset="0"/>
              <a:buChar char="•"/>
            </a:pPr>
            <a:r>
              <a:rPr lang="en-US" sz="1400" dirty="0" err="1">
                <a:solidFill>
                  <a:schemeClr val="tx1">
                    <a:lumMod val="65000"/>
                    <a:lumOff val="35000"/>
                  </a:schemeClr>
                </a:solidFill>
                <a:latin typeface="Calibri" panose="020F0502020204030204" pitchFamily="34" charset="0"/>
                <a:cs typeface="Calibri" panose="020F0502020204030204" pitchFamily="34" charset="0"/>
              </a:rPr>
              <a:t>Doanh</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nghiệp</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cần</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đào</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tạo</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nghề</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này</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với</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những</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yêu</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cầu</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tối</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thiểu</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như</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thế</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nào</a:t>
            </a:r>
            <a:r>
              <a:rPr lang="vi-VN" sz="1400" dirty="0">
                <a:solidFill>
                  <a:schemeClr val="tx1">
                    <a:lumMod val="65000"/>
                    <a:lumOff val="35000"/>
                  </a:schemeClr>
                </a:solidFill>
                <a:latin typeface="Calibri" panose="020F0502020204030204" pitchFamily="34" charset="0"/>
                <a:cs typeface="Calibri" panose="020F0502020204030204" pitchFamily="34" charset="0"/>
              </a:rPr>
              <a:t> (tiêu chuẩn đào tạo)</a:t>
            </a:r>
            <a:endParaRPr lang="en-GB" sz="1400" dirty="0">
              <a:solidFill>
                <a:schemeClr val="tx1">
                  <a:lumMod val="65000"/>
                  <a:lumOff val="35000"/>
                </a:schemeClr>
              </a:solidFill>
              <a:latin typeface="Calibri" panose="020F0502020204030204" pitchFamily="34" charset="0"/>
              <a:cs typeface="Calibri" panose="020F0502020204030204" pitchFamily="34" charset="0"/>
            </a:endParaRPr>
          </a:p>
          <a:p>
            <a:pPr marL="177800" indent="-177800">
              <a:buFont typeface="Arial" panose="020B0604020202020204" pitchFamily="34" charset="0"/>
              <a:buChar char="•"/>
            </a:pPr>
            <a:r>
              <a:rPr lang="en-US" sz="1400" dirty="0">
                <a:solidFill>
                  <a:schemeClr val="tx1">
                    <a:lumMod val="65000"/>
                    <a:lumOff val="35000"/>
                  </a:schemeClr>
                </a:solidFill>
                <a:latin typeface="Calibri" panose="020F0502020204030204" pitchFamily="34" charset="0"/>
                <a:cs typeface="Calibri" panose="020F0502020204030204" pitchFamily="34" charset="0"/>
              </a:rPr>
              <a:t>H</a:t>
            </a:r>
            <a:r>
              <a:rPr lang="vi-VN" sz="1400" dirty="0">
                <a:solidFill>
                  <a:schemeClr val="tx1">
                    <a:lumMod val="65000"/>
                    <a:lumOff val="35000"/>
                  </a:schemeClr>
                </a:solidFill>
                <a:latin typeface="Calibri" panose="020F0502020204030204" pitchFamily="34" charset="0"/>
                <a:cs typeface="Calibri" panose="020F0502020204030204" pitchFamily="34" charset="0"/>
              </a:rPr>
              <a:t>ọc viên cần nắm rõ</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những</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gì</a:t>
            </a:r>
            <a:r>
              <a:rPr lang="vi-VN" sz="1400" dirty="0">
                <a:solidFill>
                  <a:schemeClr val="tx1">
                    <a:lumMod val="65000"/>
                    <a:lumOff val="35000"/>
                  </a:schemeClr>
                </a:solidFill>
                <a:latin typeface="Calibri" panose="020F0502020204030204" pitchFamily="34" charset="0"/>
                <a:cs typeface="Calibri" panose="020F0502020204030204" pitchFamily="34" charset="0"/>
              </a:rPr>
              <a:t> để vượt qua bài kiểm tra (tiêu chuẩn kiểm tra)</a:t>
            </a:r>
            <a:endParaRPr lang="en-GB" sz="1400"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59" name="Rectangle 58"/>
          <p:cNvSpPr/>
          <p:nvPr/>
        </p:nvSpPr>
        <p:spPr>
          <a:xfrm>
            <a:off x="5292080" y="4966208"/>
            <a:ext cx="3672407" cy="954107"/>
          </a:xfrm>
          <a:prstGeom prst="rect">
            <a:avLst/>
          </a:prstGeom>
        </p:spPr>
        <p:txBody>
          <a:bodyPr wrap="square">
            <a:spAutoFit/>
          </a:bodyPr>
          <a:lstStyle/>
          <a:p>
            <a:pPr marL="177800" indent="-177800">
              <a:buFont typeface="Arial" panose="020B0604020202020204" pitchFamily="34" charset="0"/>
              <a:buChar char="•"/>
            </a:pPr>
            <a:r>
              <a:rPr lang="vi-VN" sz="1400" dirty="0">
                <a:solidFill>
                  <a:schemeClr val="tx1">
                    <a:lumMod val="65000"/>
                    <a:lumOff val="35000"/>
                  </a:schemeClr>
                </a:solidFill>
                <a:latin typeface="Calibri" panose="020F0502020204030204" pitchFamily="34" charset="0"/>
                <a:cs typeface="Calibri" panose="020F0502020204030204" pitchFamily="34" charset="0"/>
              </a:rPr>
              <a:t>Mục tiêu và nội dung học</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là</a:t>
            </a:r>
            <a:r>
              <a:rPr lang="vi-VN" sz="1400" dirty="0">
                <a:solidFill>
                  <a:schemeClr val="tx1">
                    <a:lumMod val="65000"/>
                    <a:lumOff val="35000"/>
                  </a:schemeClr>
                </a:solidFill>
                <a:latin typeface="Calibri" panose="020F0502020204030204" pitchFamily="34" charset="0"/>
                <a:cs typeface="Calibri" panose="020F0502020204030204" pitchFamily="34" charset="0"/>
              </a:rPr>
              <a:t> nền tảng cho các môn đào tạo tại trường nghề</a:t>
            </a:r>
            <a:endParaRPr lang="en-GB" sz="1400" dirty="0">
              <a:solidFill>
                <a:schemeClr val="tx1">
                  <a:lumMod val="65000"/>
                  <a:lumOff val="35000"/>
                </a:schemeClr>
              </a:solidFill>
            </a:endParaRPr>
          </a:p>
          <a:p>
            <a:pPr marL="177800" indent="-177800">
              <a:buFont typeface="Arial" panose="020B0604020202020204" pitchFamily="34" charset="0"/>
              <a:buChar char="•"/>
            </a:pPr>
            <a:r>
              <a:rPr lang="vi-VN" sz="1400" dirty="0">
                <a:solidFill>
                  <a:schemeClr val="tx1">
                    <a:lumMod val="65000"/>
                    <a:lumOff val="35000"/>
                  </a:schemeClr>
                </a:solidFill>
                <a:latin typeface="Calibri" panose="020F0502020204030204" pitchFamily="34" charset="0"/>
                <a:cs typeface="Calibri" panose="020F0502020204030204" pitchFamily="34" charset="0"/>
              </a:rPr>
              <a:t>Các môn đào tạo nghề cung cấp các lý thuyết  nghề cần thiết cho </a:t>
            </a:r>
            <a:r>
              <a:rPr lang="en-US" sz="1400" dirty="0" err="1">
                <a:solidFill>
                  <a:schemeClr val="tx1">
                    <a:lumMod val="65000"/>
                    <a:lumOff val="35000"/>
                  </a:schemeClr>
                </a:solidFill>
                <a:latin typeface="Calibri" panose="020F0502020204030204" pitchFamily="34" charset="0"/>
                <a:cs typeface="Calibri" panose="020F0502020204030204" pitchFamily="34" charset="0"/>
              </a:rPr>
              <a:t>một</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nghề</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cụ</a:t>
            </a:r>
            <a:r>
              <a:rPr lang="en-US" sz="1400" dirty="0">
                <a:solidFill>
                  <a:schemeClr val="tx1">
                    <a:lumMod val="65000"/>
                    <a:lumOff val="35000"/>
                  </a:schemeClr>
                </a:solidFill>
                <a:latin typeface="Calibri" panose="020F0502020204030204" pitchFamily="34" charset="0"/>
                <a:cs typeface="Calibri" panose="020F0502020204030204" pitchFamily="34" charset="0"/>
              </a:rPr>
              <a:t> </a:t>
            </a:r>
            <a:r>
              <a:rPr lang="en-US" sz="1400" dirty="0" err="1">
                <a:solidFill>
                  <a:schemeClr val="tx1">
                    <a:lumMod val="65000"/>
                    <a:lumOff val="35000"/>
                  </a:schemeClr>
                </a:solidFill>
                <a:latin typeface="Calibri" panose="020F0502020204030204" pitchFamily="34" charset="0"/>
                <a:cs typeface="Calibri" panose="020F0502020204030204" pitchFamily="34" charset="0"/>
              </a:rPr>
              <a:t>thể</a:t>
            </a:r>
            <a:r>
              <a:rPr lang="vi-VN" sz="1400" dirty="0">
                <a:solidFill>
                  <a:schemeClr val="tx1">
                    <a:lumMod val="65000"/>
                    <a:lumOff val="35000"/>
                  </a:schemeClr>
                </a:solidFill>
                <a:latin typeface="Calibri" panose="020F0502020204030204" pitchFamily="34" charset="0"/>
                <a:cs typeface="Calibri" panose="020F0502020204030204" pitchFamily="34" charset="0"/>
              </a:rPr>
              <a:t>  </a:t>
            </a:r>
            <a:endParaRPr lang="en-GB" sz="1400"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37" name="Rechteck 36"/>
          <p:cNvSpPr/>
          <p:nvPr/>
        </p:nvSpPr>
        <p:spPr>
          <a:xfrm>
            <a:off x="395652" y="1159043"/>
            <a:ext cx="8748348" cy="707886"/>
          </a:xfrm>
          <a:prstGeom prst="rect">
            <a:avLst/>
          </a:prstGeom>
        </p:spPr>
        <p:txBody>
          <a:bodyPr wrap="square">
            <a:spAutoFit/>
          </a:bodyPr>
          <a:lstStyle/>
          <a:p>
            <a:r>
              <a:rPr lang="en-US" sz="2000" dirty="0" err="1">
                <a:solidFill>
                  <a:schemeClr val="accent6">
                    <a:lumMod val="75000"/>
                  </a:schemeClr>
                </a:solidFill>
                <a:latin typeface="Arial Narrow" panose="020B0606020202030204" pitchFamily="34" charset="0"/>
              </a:rPr>
              <a:t>Các</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tiêu</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chuẩn</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Đào</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tạo</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nghề</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kép</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theo</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định</a:t>
            </a:r>
            <a:r>
              <a:rPr lang="en-US" sz="2000" dirty="0">
                <a:solidFill>
                  <a:schemeClr val="accent6">
                    <a:lumMod val="75000"/>
                  </a:schemeClr>
                </a:solidFill>
                <a:latin typeface="Arial Narrow" panose="020B0606020202030204" pitchFamily="34" charset="0"/>
              </a:rPr>
              <a:t> h</a:t>
            </a:r>
            <a:r>
              <a:rPr lang="vi-VN" sz="2000" dirty="0">
                <a:solidFill>
                  <a:schemeClr val="accent6">
                    <a:lumMod val="75000"/>
                  </a:schemeClr>
                </a:solidFill>
                <a:latin typeface="Arial Narrow" panose="020B0606020202030204" pitchFamily="34" charset="0"/>
              </a:rPr>
              <a:t>ư</a:t>
            </a:r>
            <a:r>
              <a:rPr lang="en-US" sz="2000" dirty="0" err="1">
                <a:solidFill>
                  <a:schemeClr val="accent6">
                    <a:lumMod val="75000"/>
                  </a:schemeClr>
                </a:solidFill>
                <a:latin typeface="Arial Narrow" panose="020B0606020202030204" pitchFamily="34" charset="0"/>
              </a:rPr>
              <a:t>ớng</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nhu</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cầu</a:t>
            </a:r>
            <a:r>
              <a:rPr lang="en-US" sz="2000" dirty="0">
                <a:solidFill>
                  <a:schemeClr val="accent6">
                    <a:lumMod val="75000"/>
                  </a:schemeClr>
                </a:solidFill>
                <a:latin typeface="Arial Narrow" panose="020B0606020202030204" pitchFamily="34" charset="0"/>
              </a:rPr>
              <a:t> h</a:t>
            </a:r>
            <a:r>
              <a:rPr lang="vi-VN" sz="2000" dirty="0">
                <a:solidFill>
                  <a:schemeClr val="accent6">
                    <a:lumMod val="75000"/>
                  </a:schemeClr>
                </a:solidFill>
                <a:latin typeface="Arial Narrow" panose="020B0606020202030204" pitchFamily="34" charset="0"/>
              </a:rPr>
              <a:t>ư</a:t>
            </a:r>
            <a:r>
              <a:rPr lang="en-US" sz="2000" dirty="0" err="1">
                <a:solidFill>
                  <a:schemeClr val="accent6">
                    <a:lumMod val="75000"/>
                  </a:schemeClr>
                </a:solidFill>
                <a:latin typeface="Arial Narrow" panose="020B0606020202030204" pitchFamily="34" charset="0"/>
              </a:rPr>
              <a:t>ớng</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dẫn</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cho</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việc</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thực</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hiện</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đào</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tạo</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tại</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cả</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hai</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địa</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điểm</a:t>
            </a:r>
            <a:endParaRPr lang="en-GB" sz="2000" dirty="0"/>
          </a:p>
        </p:txBody>
      </p:sp>
      <p:pic>
        <p:nvPicPr>
          <p:cNvPr id="42" name="Pictur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85887" y="2868699"/>
            <a:ext cx="806876" cy="1337435"/>
          </a:xfrm>
          <a:prstGeom prst="rect">
            <a:avLst/>
          </a:prstGeom>
        </p:spPr>
      </p:pic>
      <p:pic>
        <p:nvPicPr>
          <p:cNvPr id="43" name="Pictur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28184" y="2910458"/>
            <a:ext cx="806876" cy="1337435"/>
          </a:xfrm>
          <a:prstGeom prst="rect">
            <a:avLst/>
          </a:prstGeom>
        </p:spPr>
      </p:pic>
      <p:grpSp>
        <p:nvGrpSpPr>
          <p:cNvPr id="44" name="Group 11"/>
          <p:cNvGrpSpPr/>
          <p:nvPr/>
        </p:nvGrpSpPr>
        <p:grpSpPr>
          <a:xfrm>
            <a:off x="2974099" y="2373587"/>
            <a:ext cx="2534195" cy="2327665"/>
            <a:chOff x="2466737" y="1300765"/>
            <a:chExt cx="2995044" cy="2750956"/>
          </a:xfrm>
        </p:grpSpPr>
        <p:sp>
          <p:nvSpPr>
            <p:cNvPr id="45" name="Oval 46"/>
            <p:cNvSpPr/>
            <p:nvPr/>
          </p:nvSpPr>
          <p:spPr>
            <a:xfrm rot="2700000">
              <a:off x="2425660" y="1341842"/>
              <a:ext cx="2750956" cy="2668802"/>
            </a:xfrm>
            <a:prstGeom prst="pie">
              <a:avLst/>
            </a:prstGeom>
            <a:solidFill>
              <a:schemeClr val="accent1">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a:p>
          </p:txBody>
        </p:sp>
        <p:sp>
          <p:nvSpPr>
            <p:cNvPr id="46" name="Ellipse 58"/>
            <p:cNvSpPr/>
            <p:nvPr/>
          </p:nvSpPr>
          <p:spPr>
            <a:xfrm rot="8115584">
              <a:off x="2881174" y="1452292"/>
              <a:ext cx="2556689" cy="2504176"/>
            </a:xfrm>
            <a:prstGeom prst="pie">
              <a:avLst>
                <a:gd name="adj1" fmla="val 10792305"/>
                <a:gd name="adj2" fmla="val 16199999"/>
              </a:avLst>
            </a:prstGeom>
            <a:solidFill>
              <a:schemeClr val="accent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pic>
          <p:nvPicPr>
            <p:cNvPr id="47"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2586344" y="2037801"/>
              <a:ext cx="605857" cy="1469413"/>
            </a:xfrm>
            <a:prstGeom prst="rect">
              <a:avLst/>
            </a:prstGeom>
          </p:spPr>
        </p:pic>
        <p:pic>
          <p:nvPicPr>
            <p:cNvPr id="48"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44809" y="1397300"/>
              <a:ext cx="657345" cy="666971"/>
            </a:xfrm>
            <a:prstGeom prst="rect">
              <a:avLst/>
            </a:prstGeom>
          </p:spPr>
        </p:pic>
        <p:pic>
          <p:nvPicPr>
            <p:cNvPr id="57"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675366" y="2127819"/>
              <a:ext cx="786415" cy="1174318"/>
            </a:xfrm>
            <a:prstGeom prst="rect">
              <a:avLst/>
            </a:prstGeom>
          </p:spPr>
        </p:pic>
        <p:sp>
          <p:nvSpPr>
            <p:cNvPr id="58" name="Oval 9"/>
            <p:cNvSpPr/>
            <p:nvPr/>
          </p:nvSpPr>
          <p:spPr>
            <a:xfrm>
              <a:off x="3296653" y="2127819"/>
              <a:ext cx="1241769" cy="1241769"/>
            </a:xfrm>
            <a:prstGeom prst="ellipse">
              <a:avLst/>
            </a:prstGeom>
            <a:solidFill>
              <a:schemeClr val="bg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60"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3511076" y="2248223"/>
              <a:ext cx="392791" cy="1029038"/>
            </a:xfrm>
            <a:prstGeom prst="rect">
              <a:avLst/>
            </a:prstGeom>
          </p:spPr>
        </p:pic>
        <p:pic>
          <p:nvPicPr>
            <p:cNvPr id="66"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3920980" y="2267754"/>
              <a:ext cx="438623" cy="1009508"/>
            </a:xfrm>
            <a:prstGeom prst="rect">
              <a:avLst/>
            </a:prstGeom>
          </p:spPr>
        </p:pic>
      </p:grpSp>
      <p:sp>
        <p:nvSpPr>
          <p:cNvPr id="9" name="Textfeld 8"/>
          <p:cNvSpPr txBox="1"/>
          <p:nvPr/>
        </p:nvSpPr>
        <p:spPr>
          <a:xfrm>
            <a:off x="2666115" y="2108627"/>
            <a:ext cx="2796503" cy="2857581"/>
          </a:xfrm>
          <a:prstGeom prst="rect">
            <a:avLst/>
          </a:prstGeom>
          <a:noFill/>
        </p:spPr>
        <p:txBody>
          <a:bodyPr wrap="square" rtlCol="0">
            <a:prstTxWarp prst="textCircle">
              <a:avLst/>
            </a:prstTxWarp>
            <a:spAutoFit/>
          </a:bodyPr>
          <a:lstStyle/>
          <a:p>
            <a:endParaRPr lang="de-DE" b="1" dirty="0">
              <a:solidFill>
                <a:schemeClr val="tx2">
                  <a:lumMod val="75000"/>
                </a:schemeClr>
              </a:solidFill>
            </a:endParaRPr>
          </a:p>
          <a:p>
            <a:endParaRPr lang="de-DE" b="1" dirty="0">
              <a:solidFill>
                <a:schemeClr val="tx2">
                  <a:lumMod val="75000"/>
                </a:schemeClr>
              </a:solidFill>
            </a:endParaRPr>
          </a:p>
          <a:p>
            <a:endParaRPr lang="de-DE" b="1" dirty="0">
              <a:solidFill>
                <a:schemeClr val="tx2">
                  <a:lumMod val="75000"/>
                </a:schemeClr>
              </a:solidFill>
            </a:endParaRPr>
          </a:p>
          <a:p>
            <a:endParaRPr lang="de-DE" b="1" dirty="0">
              <a:solidFill>
                <a:schemeClr val="tx2">
                  <a:lumMod val="75000"/>
                </a:schemeClr>
              </a:solidFill>
            </a:endParaRPr>
          </a:p>
          <a:p>
            <a:endParaRPr lang="de-DE" b="1" dirty="0">
              <a:solidFill>
                <a:schemeClr val="tx2">
                  <a:lumMod val="75000"/>
                </a:schemeClr>
              </a:solidFill>
            </a:endParaRPr>
          </a:p>
          <a:p>
            <a:r>
              <a:rPr lang="de-DE" b="1" dirty="0">
                <a:solidFill>
                  <a:schemeClr val="tx2">
                    <a:lumMod val="75000"/>
                  </a:schemeClr>
                </a:solidFill>
              </a:rPr>
              <a:t>                                       Nghề  </a:t>
            </a:r>
          </a:p>
        </p:txBody>
      </p:sp>
      <p:sp>
        <p:nvSpPr>
          <p:cNvPr id="4" name="Pfeil nach links und rechts 3"/>
          <p:cNvSpPr/>
          <p:nvPr/>
        </p:nvSpPr>
        <p:spPr>
          <a:xfrm>
            <a:off x="3502818" y="5132267"/>
            <a:ext cx="1501230" cy="621987"/>
          </a:xfrm>
          <a:prstGeom prst="lef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err="1"/>
              <a:t>phối</a:t>
            </a:r>
            <a:r>
              <a:rPr lang="en-GB" sz="1400" b="1" dirty="0"/>
              <a:t> </a:t>
            </a:r>
            <a:r>
              <a:rPr lang="en-GB" sz="1400" b="1" dirty="0" err="1"/>
              <a:t>hợp</a:t>
            </a:r>
            <a:endParaRPr lang="en-GB" sz="1400" b="1" dirty="0"/>
          </a:p>
        </p:txBody>
      </p:sp>
    </p:spTree>
    <p:extLst>
      <p:ext uri="{BB962C8B-B14F-4D97-AF65-F5344CB8AC3E}">
        <p14:creationId xmlns:p14="http://schemas.microsoft.com/office/powerpoint/2010/main" val="551205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3" grpId="0"/>
      <p:bldP spid="59" grpId="0"/>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Abgerundetes Rechteck 35"/>
          <p:cNvSpPr/>
          <p:nvPr/>
        </p:nvSpPr>
        <p:spPr>
          <a:xfrm>
            <a:off x="704588" y="2924944"/>
            <a:ext cx="7779468" cy="3837798"/>
          </a:xfrm>
          <a:prstGeom prst="roundRect">
            <a:avLst>
              <a:gd name="adj" fmla="val 684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Abgerundetes Rechteck 51"/>
          <p:cNvSpPr/>
          <p:nvPr/>
        </p:nvSpPr>
        <p:spPr>
          <a:xfrm>
            <a:off x="5089398" y="2570032"/>
            <a:ext cx="3394658" cy="3829547"/>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Abgerundetes Rechteck 50"/>
          <p:cNvSpPr/>
          <p:nvPr/>
        </p:nvSpPr>
        <p:spPr>
          <a:xfrm>
            <a:off x="704588" y="2570033"/>
            <a:ext cx="3648501" cy="382954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Abgerundetes Rechteck 3"/>
          <p:cNvSpPr/>
          <p:nvPr/>
        </p:nvSpPr>
        <p:spPr>
          <a:xfrm>
            <a:off x="3054843" y="2428377"/>
            <a:ext cx="3078958" cy="3971203"/>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p:txBody>
          <a:bodyPr/>
          <a:lstStyle/>
          <a:p>
            <a:r>
              <a:rPr lang="en-GB" noProof="0" dirty="0">
                <a:solidFill>
                  <a:schemeClr val="accent6">
                    <a:lumMod val="75000"/>
                  </a:schemeClr>
                </a:solidFill>
                <a:latin typeface="Arial Narrow" panose="020B0606020202030204" pitchFamily="34" charset="0"/>
              </a:rPr>
              <a:t>8. </a:t>
            </a:r>
            <a:r>
              <a:rPr lang="en-GB" noProof="0" dirty="0" err="1">
                <a:solidFill>
                  <a:schemeClr val="accent6">
                    <a:lumMod val="75000"/>
                  </a:schemeClr>
                </a:solidFill>
                <a:latin typeface="Arial Narrow" panose="020B0606020202030204" pitchFamily="34" charset="0"/>
              </a:rPr>
              <a:t>Khuôn</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khổ</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pháp</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lý</a:t>
            </a:r>
            <a:endParaRPr lang="en-GB" noProof="0" dirty="0">
              <a:solidFill>
                <a:schemeClr val="accent6">
                  <a:lumMod val="75000"/>
                </a:schemeClr>
              </a:solidFill>
              <a:latin typeface="Arial Narrow" panose="020B0606020202030204" pitchFamily="34" charset="0"/>
            </a:endParaRPr>
          </a:p>
        </p:txBody>
      </p:sp>
      <p:pic>
        <p:nvPicPr>
          <p:cNvPr id="109" name="Picture 10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02118" y="4728993"/>
            <a:ext cx="482440" cy="693335"/>
          </a:xfrm>
          <a:prstGeom prst="rect">
            <a:avLst/>
          </a:prstGeom>
        </p:spPr>
      </p:pic>
      <p:pic>
        <p:nvPicPr>
          <p:cNvPr id="114" name="Picture 1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19458" y="4819549"/>
            <a:ext cx="625126" cy="305458"/>
          </a:xfrm>
          <a:prstGeom prst="rect">
            <a:avLst/>
          </a:prstGeom>
        </p:spPr>
      </p:pic>
      <p:pic>
        <p:nvPicPr>
          <p:cNvPr id="116" name="Picture 11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249438" y="5527574"/>
            <a:ext cx="597231" cy="363620"/>
          </a:xfrm>
          <a:prstGeom prst="rect">
            <a:avLst/>
          </a:prstGeom>
        </p:spPr>
      </p:pic>
      <p:sp>
        <p:nvSpPr>
          <p:cNvPr id="136" name="Rechteck 224"/>
          <p:cNvSpPr/>
          <p:nvPr/>
        </p:nvSpPr>
        <p:spPr>
          <a:xfrm>
            <a:off x="6160118" y="2812964"/>
            <a:ext cx="2260490" cy="2031325"/>
          </a:xfrm>
          <a:prstGeom prst="rect">
            <a:avLst/>
          </a:prstGeom>
          <a:noFill/>
        </p:spPr>
        <p:txBody>
          <a:bodyPr wrap="square" rtlCol="0">
            <a:spAutoFit/>
          </a:bodyPr>
          <a:lstStyle/>
          <a:p>
            <a:r>
              <a:rPr lang="en-GB" sz="1400" b="1" dirty="0">
                <a:solidFill>
                  <a:schemeClr val="tx1">
                    <a:lumMod val="65000"/>
                    <a:lumOff val="35000"/>
                  </a:schemeClr>
                </a:solidFill>
              </a:rPr>
              <a:t>VD</a:t>
            </a:r>
            <a:r>
              <a:rPr lang="en-GB" sz="1400" b="1" dirty="0">
                <a:solidFill>
                  <a:schemeClr val="tx1">
                    <a:lumMod val="65000"/>
                    <a:lumOff val="35000"/>
                  </a:schemeClr>
                </a:solidFill>
                <a:latin typeface="Calibri" panose="020F0502020204030204" pitchFamily="34" charset="0"/>
                <a:cs typeface="Calibri" panose="020F0502020204030204" pitchFamily="34" charset="0"/>
              </a:rPr>
              <a:t>:</a:t>
            </a:r>
          </a:p>
          <a:p>
            <a:pPr marL="182563" indent="-182563">
              <a:buFont typeface="Arial" panose="020B0604020202020204" pitchFamily="34" charset="0"/>
              <a:buChar char="•"/>
            </a:pPr>
            <a:r>
              <a:rPr lang="vi-VN" sz="1400" b="1" dirty="0">
                <a:solidFill>
                  <a:schemeClr val="tx1">
                    <a:lumMod val="65000"/>
                    <a:lumOff val="35000"/>
                  </a:schemeClr>
                </a:solidFill>
                <a:latin typeface="Calibri" panose="020F0502020204030204" pitchFamily="34" charset="0"/>
                <a:cs typeface="Calibri" panose="020F0502020204030204" pitchFamily="34" charset="0"/>
              </a:rPr>
              <a:t>Luật giáo dục bắt buộc</a:t>
            </a:r>
            <a:r>
              <a:rPr lang="en-GB" sz="1400" b="1" dirty="0">
                <a:solidFill>
                  <a:schemeClr val="tx1">
                    <a:lumMod val="65000"/>
                    <a:lumOff val="35000"/>
                  </a:schemeClr>
                </a:solidFill>
              </a:rPr>
              <a:t/>
            </a:r>
            <a:br>
              <a:rPr lang="en-GB" sz="1400" b="1" dirty="0">
                <a:solidFill>
                  <a:schemeClr val="tx1">
                    <a:lumMod val="65000"/>
                    <a:lumOff val="35000"/>
                  </a:schemeClr>
                </a:solidFill>
              </a:rPr>
            </a:br>
            <a:endParaRPr lang="en-GB" sz="1400" b="1" dirty="0">
              <a:solidFill>
                <a:schemeClr val="tx1">
                  <a:lumMod val="65000"/>
                  <a:lumOff val="35000"/>
                </a:schemeClr>
              </a:solidFill>
            </a:endParaRPr>
          </a:p>
          <a:p>
            <a:pPr marL="182563" indent="-182563">
              <a:buFont typeface="Arial" panose="020B0604020202020204" pitchFamily="34" charset="0"/>
              <a:buChar char="•"/>
            </a:pPr>
            <a:r>
              <a:rPr lang="vi-VN" sz="1400" b="1" dirty="0">
                <a:solidFill>
                  <a:schemeClr val="tx1">
                    <a:lumMod val="65000"/>
                    <a:lumOff val="35000"/>
                  </a:schemeClr>
                </a:solidFill>
                <a:latin typeface="Calibri" panose="020F0502020204030204" pitchFamily="34" charset="0"/>
                <a:cs typeface="Calibri" panose="020F0502020204030204" pitchFamily="34" charset="0"/>
              </a:rPr>
              <a:t>Luật của trường địa phương</a:t>
            </a:r>
            <a:r>
              <a:rPr lang="en-GB" sz="1400" b="1" dirty="0">
                <a:solidFill>
                  <a:schemeClr val="tx1">
                    <a:lumMod val="65000"/>
                    <a:lumOff val="35000"/>
                  </a:schemeClr>
                </a:solidFill>
              </a:rPr>
              <a:t/>
            </a:r>
            <a:br>
              <a:rPr lang="en-GB" sz="1400" b="1" dirty="0">
                <a:solidFill>
                  <a:schemeClr val="tx1">
                    <a:lumMod val="65000"/>
                    <a:lumOff val="35000"/>
                  </a:schemeClr>
                </a:solidFill>
              </a:rPr>
            </a:br>
            <a:endParaRPr lang="en-GB" sz="1400" b="1" dirty="0">
              <a:solidFill>
                <a:schemeClr val="tx1">
                  <a:lumMod val="65000"/>
                  <a:lumOff val="35000"/>
                </a:schemeClr>
              </a:solidFill>
            </a:endParaRPr>
          </a:p>
          <a:p>
            <a:pPr marL="182563" indent="-182563">
              <a:buFont typeface="Arial" panose="020B0604020202020204" pitchFamily="34" charset="0"/>
              <a:buChar char="•"/>
            </a:pPr>
            <a:r>
              <a:rPr lang="vi-VN" sz="1400" b="1" dirty="0">
                <a:solidFill>
                  <a:schemeClr val="tx1">
                    <a:lumMod val="65000"/>
                    <a:lumOff val="35000"/>
                  </a:schemeClr>
                </a:solidFill>
                <a:latin typeface="Calibri" panose="020F0502020204030204" pitchFamily="34" charset="0"/>
                <a:cs typeface="Calibri" panose="020F0502020204030204" pitchFamily="34" charset="0"/>
              </a:rPr>
              <a:t>Thỏa thuận phối hợp giữa quy định đào tạo và chương trình khung</a:t>
            </a:r>
            <a:endParaRPr lang="en-GB" sz="1400"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134" name="Rectangle 133"/>
          <p:cNvSpPr/>
          <p:nvPr/>
        </p:nvSpPr>
        <p:spPr>
          <a:xfrm>
            <a:off x="3126756" y="2500639"/>
            <a:ext cx="3056046" cy="369332"/>
          </a:xfrm>
          <a:prstGeom prst="rect">
            <a:avLst/>
          </a:prstGeom>
        </p:spPr>
        <p:txBody>
          <a:bodyPr wrap="square">
            <a:spAutoFit/>
          </a:bodyPr>
          <a:lstStyle/>
          <a:p>
            <a:r>
              <a:rPr lang="en-US" b="1" dirty="0" err="1">
                <a:solidFill>
                  <a:schemeClr val="tx1">
                    <a:lumMod val="65000"/>
                    <a:lumOff val="35000"/>
                  </a:schemeClr>
                </a:solidFill>
              </a:rPr>
              <a:t>Các</a:t>
            </a:r>
            <a:r>
              <a:rPr lang="en-US" b="1" dirty="0">
                <a:solidFill>
                  <a:schemeClr val="tx1">
                    <a:lumMod val="65000"/>
                    <a:lumOff val="35000"/>
                  </a:schemeClr>
                </a:solidFill>
              </a:rPr>
              <a:t> </a:t>
            </a:r>
            <a:r>
              <a:rPr lang="en-US" b="1" dirty="0" err="1">
                <a:solidFill>
                  <a:schemeClr val="tx1">
                    <a:lumMod val="65000"/>
                    <a:lumOff val="35000"/>
                  </a:schemeClr>
                </a:solidFill>
              </a:rPr>
              <a:t>quy</a:t>
            </a:r>
            <a:r>
              <a:rPr lang="en-US" b="1" dirty="0">
                <a:solidFill>
                  <a:schemeClr val="tx1">
                    <a:lumMod val="65000"/>
                    <a:lumOff val="35000"/>
                  </a:schemeClr>
                </a:solidFill>
              </a:rPr>
              <a:t> </a:t>
            </a:r>
            <a:r>
              <a:rPr lang="en-US" b="1" dirty="0" err="1">
                <a:solidFill>
                  <a:schemeClr val="tx1">
                    <a:lumMod val="65000"/>
                    <a:lumOff val="35000"/>
                  </a:schemeClr>
                </a:solidFill>
              </a:rPr>
              <a:t>định</a:t>
            </a:r>
            <a:r>
              <a:rPr lang="en-US" b="1" dirty="0">
                <a:solidFill>
                  <a:schemeClr val="tx1">
                    <a:lumMod val="65000"/>
                    <a:lumOff val="35000"/>
                  </a:schemeClr>
                </a:solidFill>
              </a:rPr>
              <a:t> </a:t>
            </a:r>
            <a:r>
              <a:rPr lang="en-US" b="1" dirty="0" err="1">
                <a:solidFill>
                  <a:schemeClr val="tx1">
                    <a:lumMod val="65000"/>
                    <a:lumOff val="35000"/>
                  </a:schemeClr>
                </a:solidFill>
              </a:rPr>
              <a:t>về</a:t>
            </a:r>
            <a:r>
              <a:rPr lang="en-US" b="1" dirty="0">
                <a:solidFill>
                  <a:schemeClr val="tx1">
                    <a:lumMod val="65000"/>
                    <a:lumOff val="35000"/>
                  </a:schemeClr>
                </a:solidFill>
              </a:rPr>
              <a:t> </a:t>
            </a:r>
            <a:r>
              <a:rPr lang="en-US" b="1" dirty="0" err="1">
                <a:solidFill>
                  <a:schemeClr val="tx1">
                    <a:lumMod val="65000"/>
                    <a:lumOff val="35000"/>
                  </a:schemeClr>
                </a:solidFill>
              </a:rPr>
              <a:t>Đào</a:t>
            </a:r>
            <a:r>
              <a:rPr lang="en-US" b="1" dirty="0">
                <a:solidFill>
                  <a:schemeClr val="tx1">
                    <a:lumMod val="65000"/>
                    <a:lumOff val="35000"/>
                  </a:schemeClr>
                </a:solidFill>
              </a:rPr>
              <a:t> </a:t>
            </a:r>
            <a:r>
              <a:rPr lang="en-US" b="1" dirty="0" err="1">
                <a:solidFill>
                  <a:schemeClr val="tx1">
                    <a:lumMod val="65000"/>
                    <a:lumOff val="35000"/>
                  </a:schemeClr>
                </a:solidFill>
              </a:rPr>
              <a:t>tạo</a:t>
            </a:r>
            <a:r>
              <a:rPr lang="en-US" b="1" dirty="0">
                <a:solidFill>
                  <a:schemeClr val="tx1">
                    <a:lumMod val="65000"/>
                    <a:lumOff val="35000"/>
                  </a:schemeClr>
                </a:solidFill>
              </a:rPr>
              <a:t> </a:t>
            </a:r>
            <a:r>
              <a:rPr lang="en-US" b="1" dirty="0" err="1">
                <a:solidFill>
                  <a:schemeClr val="tx1">
                    <a:lumMod val="65000"/>
                    <a:lumOff val="35000"/>
                  </a:schemeClr>
                </a:solidFill>
              </a:rPr>
              <a:t>nghề</a:t>
            </a:r>
            <a:endParaRPr lang="en-GB" b="1" dirty="0">
              <a:solidFill>
                <a:schemeClr val="tx1">
                  <a:lumMod val="65000"/>
                  <a:lumOff val="35000"/>
                </a:schemeClr>
              </a:solidFill>
            </a:endParaRPr>
          </a:p>
        </p:txBody>
      </p:sp>
      <p:sp>
        <p:nvSpPr>
          <p:cNvPr id="14" name="Rectangle 13"/>
          <p:cNvSpPr/>
          <p:nvPr/>
        </p:nvSpPr>
        <p:spPr>
          <a:xfrm>
            <a:off x="848604" y="2823516"/>
            <a:ext cx="2164991" cy="3077766"/>
          </a:xfrm>
          <a:prstGeom prst="rect">
            <a:avLst/>
          </a:prstGeom>
        </p:spPr>
        <p:txBody>
          <a:bodyPr wrap="square">
            <a:spAutoFit/>
          </a:bodyPr>
          <a:lstStyle/>
          <a:p>
            <a:r>
              <a:rPr lang="en-GB" sz="1400" b="1" dirty="0">
                <a:solidFill>
                  <a:schemeClr val="tx1">
                    <a:lumMod val="65000"/>
                    <a:lumOff val="35000"/>
                  </a:schemeClr>
                </a:solidFill>
              </a:rPr>
              <a:t>VD:</a:t>
            </a:r>
          </a:p>
          <a:p>
            <a:pPr marL="182563" indent="-182563">
              <a:buFont typeface="Arial" panose="020B0604020202020204" pitchFamily="34" charset="0"/>
              <a:buChar char="•"/>
            </a:pPr>
            <a:r>
              <a:rPr lang="vi-VN" sz="1400" b="1" dirty="0">
                <a:solidFill>
                  <a:schemeClr val="tx1">
                    <a:lumMod val="65000"/>
                    <a:lumOff val="35000"/>
                  </a:schemeClr>
                </a:solidFill>
                <a:latin typeface="Calibri" panose="020F0502020204030204" pitchFamily="34" charset="0"/>
                <a:cs typeface="Calibri" panose="020F0502020204030204" pitchFamily="34" charset="0"/>
              </a:rPr>
              <a:t>Luật bảo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vệ</a:t>
            </a:r>
            <a:r>
              <a:rPr lang="en-US"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người</a:t>
            </a:r>
            <a:r>
              <a:rPr lang="vi-VN" sz="1400" b="1" dirty="0">
                <a:solidFill>
                  <a:schemeClr val="tx1">
                    <a:lumMod val="65000"/>
                    <a:lumOff val="35000"/>
                  </a:schemeClr>
                </a:solidFill>
                <a:latin typeface="Calibri" panose="020F0502020204030204" pitchFamily="34" charset="0"/>
                <a:cs typeface="Calibri" panose="020F0502020204030204" pitchFamily="34" charset="0"/>
              </a:rPr>
              <a:t> lao động trẻ</a:t>
            </a:r>
            <a:endParaRPr lang="en-GB" sz="1400" b="1" dirty="0">
              <a:solidFill>
                <a:schemeClr val="tx1">
                  <a:lumMod val="65000"/>
                  <a:lumOff val="35000"/>
                </a:schemeClr>
              </a:solidFill>
              <a:latin typeface="Calibri" panose="020F0502020204030204" pitchFamily="34" charset="0"/>
              <a:cs typeface="Calibri" panose="020F0502020204030204" pitchFamily="34" charset="0"/>
            </a:endParaRPr>
          </a:p>
          <a:p>
            <a:endParaRPr lang="en-GB" sz="1000" b="1" dirty="0">
              <a:solidFill>
                <a:schemeClr val="tx1">
                  <a:lumMod val="65000"/>
                  <a:lumOff val="35000"/>
                </a:schemeClr>
              </a:solidFill>
            </a:endParaRPr>
          </a:p>
          <a:p>
            <a:pPr marL="182563" indent="-182563">
              <a:buFont typeface="Arial" panose="020B0604020202020204" pitchFamily="34" charset="0"/>
              <a:buChar char="•"/>
            </a:pPr>
            <a:r>
              <a:rPr lang="vi-VN" sz="1400" b="1" dirty="0">
                <a:solidFill>
                  <a:schemeClr val="tx1">
                    <a:lumMod val="65000"/>
                    <a:lumOff val="35000"/>
                  </a:schemeClr>
                </a:solidFill>
                <a:latin typeface="Calibri" panose="020F0502020204030204" pitchFamily="34" charset="0"/>
                <a:cs typeface="Calibri" panose="020F0502020204030204" pitchFamily="34" charset="0"/>
              </a:rPr>
              <a:t>Giao dịch thủ công</a:t>
            </a:r>
            <a:r>
              <a:rPr lang="en-GB" sz="1400" b="1" dirty="0">
                <a:solidFill>
                  <a:schemeClr val="tx1">
                    <a:lumMod val="65000"/>
                    <a:lumOff val="35000"/>
                  </a:schemeClr>
                </a:solidFill>
              </a:rPr>
              <a:t/>
            </a:r>
            <a:br>
              <a:rPr lang="en-GB" sz="1400" b="1" dirty="0">
                <a:solidFill>
                  <a:schemeClr val="tx1">
                    <a:lumMod val="65000"/>
                    <a:lumOff val="35000"/>
                  </a:schemeClr>
                </a:solidFill>
              </a:rPr>
            </a:br>
            <a:endParaRPr lang="en-GB" sz="1400" b="1" dirty="0">
              <a:solidFill>
                <a:schemeClr val="tx1">
                  <a:lumMod val="65000"/>
                  <a:lumOff val="35000"/>
                </a:schemeClr>
              </a:solidFill>
            </a:endParaRPr>
          </a:p>
          <a:p>
            <a:pPr marL="182563" indent="-182563">
              <a:buFont typeface="Arial" panose="020B0604020202020204" pitchFamily="34" charset="0"/>
              <a:buChar char="•"/>
            </a:pPr>
            <a:r>
              <a:rPr lang="vi-VN" sz="1400" b="1" dirty="0">
                <a:solidFill>
                  <a:schemeClr val="tx1">
                    <a:lumMod val="65000"/>
                    <a:lumOff val="35000"/>
                  </a:schemeClr>
                </a:solidFill>
                <a:latin typeface="Calibri" panose="020F0502020204030204" pitchFamily="34" charset="0"/>
                <a:cs typeface="Calibri" panose="020F0502020204030204" pitchFamily="34" charset="0"/>
              </a:rPr>
              <a:t>Thỏa ước lao động tập thể</a:t>
            </a:r>
            <a:endParaRPr lang="en-GB" sz="1400" b="1" dirty="0">
              <a:solidFill>
                <a:schemeClr val="tx1">
                  <a:lumMod val="65000"/>
                  <a:lumOff val="35000"/>
                </a:schemeClr>
              </a:solidFill>
              <a:latin typeface="Calibri" panose="020F0502020204030204" pitchFamily="34" charset="0"/>
              <a:cs typeface="Calibri" panose="020F0502020204030204" pitchFamily="34" charset="0"/>
            </a:endParaRPr>
          </a:p>
          <a:p>
            <a:pPr marL="182563" indent="-182563">
              <a:buFont typeface="Arial" panose="020B0604020202020204" pitchFamily="34" charset="0"/>
              <a:buChar char="•"/>
            </a:pPr>
            <a:endParaRPr lang="en-GB" sz="1000" b="1" dirty="0">
              <a:solidFill>
                <a:schemeClr val="tx1">
                  <a:lumMod val="65000"/>
                  <a:lumOff val="35000"/>
                </a:schemeClr>
              </a:solidFill>
            </a:endParaRPr>
          </a:p>
          <a:p>
            <a:pPr marL="182563" indent="-182563">
              <a:buFont typeface="Arial" panose="020B0604020202020204" pitchFamily="34" charset="0"/>
              <a:buChar char="•"/>
            </a:pPr>
            <a:r>
              <a:rPr lang="en-GB" sz="1400" b="1" dirty="0" err="1">
                <a:solidFill>
                  <a:schemeClr val="tx1">
                    <a:lumMod val="65000"/>
                    <a:lumOff val="35000"/>
                  </a:schemeClr>
                </a:solidFill>
              </a:rPr>
              <a:t>Đạo</a:t>
            </a:r>
            <a:r>
              <a:rPr lang="en-GB" sz="1400" b="1" dirty="0">
                <a:solidFill>
                  <a:schemeClr val="tx1">
                    <a:lumMod val="65000"/>
                    <a:lumOff val="35000"/>
                  </a:schemeClr>
                </a:solidFill>
              </a:rPr>
              <a:t> </a:t>
            </a:r>
            <a:r>
              <a:rPr lang="en-GB" sz="1400" b="1" dirty="0" err="1">
                <a:solidFill>
                  <a:schemeClr val="tx1">
                    <a:lumMod val="65000"/>
                    <a:lumOff val="35000"/>
                  </a:schemeClr>
                </a:solidFill>
              </a:rPr>
              <a:t>luật</a:t>
            </a:r>
            <a:r>
              <a:rPr lang="en-GB" sz="1400" b="1" dirty="0">
                <a:solidFill>
                  <a:schemeClr val="tx1">
                    <a:lumMod val="65000"/>
                    <a:lumOff val="35000"/>
                  </a:schemeClr>
                </a:solidFill>
              </a:rPr>
              <a:t> </a:t>
            </a:r>
            <a:r>
              <a:rPr lang="en-GB" sz="1400" b="1" dirty="0" err="1">
                <a:solidFill>
                  <a:schemeClr val="tx1">
                    <a:lumMod val="65000"/>
                    <a:lumOff val="35000"/>
                  </a:schemeClr>
                </a:solidFill>
              </a:rPr>
              <a:t>về</a:t>
            </a:r>
            <a:r>
              <a:rPr lang="en-GB" sz="1400" b="1" dirty="0">
                <a:solidFill>
                  <a:schemeClr val="tx1">
                    <a:lumMod val="65000"/>
                    <a:lumOff val="35000"/>
                  </a:schemeClr>
                </a:solidFill>
              </a:rPr>
              <a:t> </a:t>
            </a:r>
            <a:r>
              <a:rPr lang="en-GB" sz="1400" b="1" dirty="0" err="1">
                <a:solidFill>
                  <a:schemeClr val="tx1">
                    <a:lumMod val="65000"/>
                    <a:lumOff val="35000"/>
                  </a:schemeClr>
                </a:solidFill>
              </a:rPr>
              <a:t>giải</a:t>
            </a:r>
            <a:r>
              <a:rPr lang="en-GB" sz="1400" b="1" dirty="0">
                <a:solidFill>
                  <a:schemeClr val="tx1">
                    <a:lumMod val="65000"/>
                    <a:lumOff val="35000"/>
                  </a:schemeClr>
                </a:solidFill>
              </a:rPr>
              <a:t> </a:t>
            </a:r>
            <a:r>
              <a:rPr lang="en-GB" sz="1400" b="1" dirty="0" err="1">
                <a:solidFill>
                  <a:schemeClr val="tx1">
                    <a:lumMod val="65000"/>
                    <a:lumOff val="35000"/>
                  </a:schemeClr>
                </a:solidFill>
              </a:rPr>
              <a:t>quyết</a:t>
            </a:r>
            <a:r>
              <a:rPr lang="en-GB" sz="1400" b="1" dirty="0">
                <a:solidFill>
                  <a:schemeClr val="tx1">
                    <a:lumMod val="65000"/>
                    <a:lumOff val="35000"/>
                  </a:schemeClr>
                </a:solidFill>
              </a:rPr>
              <a:t> </a:t>
            </a:r>
            <a:r>
              <a:rPr lang="en-GB" sz="1400" b="1" dirty="0" err="1">
                <a:solidFill>
                  <a:schemeClr val="tx1">
                    <a:lumMod val="65000"/>
                    <a:lumOff val="35000"/>
                  </a:schemeClr>
                </a:solidFill>
              </a:rPr>
              <a:t>các</a:t>
            </a:r>
            <a:r>
              <a:rPr lang="en-GB" sz="1400" b="1" dirty="0">
                <a:solidFill>
                  <a:schemeClr val="tx1">
                    <a:lumMod val="65000"/>
                    <a:lumOff val="35000"/>
                  </a:schemeClr>
                </a:solidFill>
              </a:rPr>
              <a:t> </a:t>
            </a:r>
            <a:r>
              <a:rPr lang="en-GB" sz="1400" b="1" dirty="0" err="1">
                <a:solidFill>
                  <a:schemeClr val="tx1">
                    <a:lumMod val="65000"/>
                    <a:lumOff val="35000"/>
                  </a:schemeClr>
                </a:solidFill>
              </a:rPr>
              <a:t>quy</a:t>
            </a:r>
            <a:r>
              <a:rPr lang="en-GB" sz="1400" b="1" dirty="0">
                <a:solidFill>
                  <a:schemeClr val="tx1">
                    <a:lumMod val="65000"/>
                    <a:lumOff val="35000"/>
                  </a:schemeClr>
                </a:solidFill>
              </a:rPr>
              <a:t> </a:t>
            </a:r>
            <a:r>
              <a:rPr lang="en-GB" sz="1400" b="1" dirty="0" err="1">
                <a:solidFill>
                  <a:schemeClr val="tx1">
                    <a:lumMod val="65000"/>
                    <a:lumOff val="35000"/>
                  </a:schemeClr>
                </a:solidFill>
              </a:rPr>
              <a:t>định</a:t>
            </a:r>
            <a:r>
              <a:rPr lang="en-GB" sz="1400" b="1" dirty="0">
                <a:solidFill>
                  <a:schemeClr val="tx1">
                    <a:lumMod val="65000"/>
                    <a:lumOff val="35000"/>
                  </a:schemeClr>
                </a:solidFill>
              </a:rPr>
              <a:t> </a:t>
            </a:r>
            <a:r>
              <a:rPr lang="en-GB" sz="1400" b="1" dirty="0" err="1">
                <a:solidFill>
                  <a:schemeClr val="tx1">
                    <a:lumMod val="65000"/>
                    <a:lumOff val="35000"/>
                  </a:schemeClr>
                </a:solidFill>
              </a:rPr>
              <a:t>quản</a:t>
            </a:r>
            <a:r>
              <a:rPr lang="en-GB" sz="1400" b="1" dirty="0">
                <a:solidFill>
                  <a:schemeClr val="tx1">
                    <a:lumMod val="65000"/>
                    <a:lumOff val="35000"/>
                  </a:schemeClr>
                </a:solidFill>
              </a:rPr>
              <a:t> </a:t>
            </a:r>
            <a:r>
              <a:rPr lang="en-GB" sz="1400" b="1" dirty="0" err="1">
                <a:solidFill>
                  <a:schemeClr val="tx1">
                    <a:lumMod val="65000"/>
                    <a:lumOff val="35000"/>
                  </a:schemeClr>
                </a:solidFill>
              </a:rPr>
              <a:t>lý</a:t>
            </a:r>
            <a:r>
              <a:rPr lang="en-GB" sz="1400" b="1" dirty="0">
                <a:solidFill>
                  <a:schemeClr val="tx1">
                    <a:lumMod val="65000"/>
                    <a:lumOff val="35000"/>
                  </a:schemeClr>
                </a:solidFill>
              </a:rPr>
              <a:t> </a:t>
            </a:r>
            <a:r>
              <a:rPr lang="en-GB" sz="1400" b="1" dirty="0" err="1">
                <a:solidFill>
                  <a:schemeClr val="tx1">
                    <a:lumMod val="65000"/>
                    <a:lumOff val="35000"/>
                  </a:schemeClr>
                </a:solidFill>
              </a:rPr>
              <a:t>Phòng</a:t>
            </a:r>
            <a:r>
              <a:rPr lang="en-GB" sz="1400" b="1" dirty="0">
                <a:solidFill>
                  <a:schemeClr val="tx1">
                    <a:lumMod val="65000"/>
                    <a:lumOff val="35000"/>
                  </a:schemeClr>
                </a:solidFill>
              </a:rPr>
              <a:t> </a:t>
            </a:r>
            <a:r>
              <a:rPr lang="en-GB" sz="1400" b="1" dirty="0" err="1">
                <a:solidFill>
                  <a:schemeClr val="tx1">
                    <a:lumMod val="65000"/>
                    <a:lumOff val="35000"/>
                  </a:schemeClr>
                </a:solidFill>
              </a:rPr>
              <a:t>Thương</a:t>
            </a:r>
            <a:r>
              <a:rPr lang="en-GB" sz="1400" b="1" dirty="0">
                <a:solidFill>
                  <a:schemeClr val="tx1">
                    <a:lumMod val="65000"/>
                    <a:lumOff val="35000"/>
                  </a:schemeClr>
                </a:solidFill>
              </a:rPr>
              <a:t> </a:t>
            </a:r>
            <a:r>
              <a:rPr lang="en-GB" sz="1400" b="1" dirty="0" err="1">
                <a:solidFill>
                  <a:schemeClr val="tx1">
                    <a:lumMod val="65000"/>
                    <a:lumOff val="35000"/>
                  </a:schemeClr>
                </a:solidFill>
              </a:rPr>
              <a:t>mại</a:t>
            </a:r>
            <a:r>
              <a:rPr lang="en-GB" sz="1400" b="1" dirty="0">
                <a:solidFill>
                  <a:schemeClr val="tx1">
                    <a:lumMod val="65000"/>
                    <a:lumOff val="35000"/>
                  </a:schemeClr>
                </a:solidFill>
              </a:rPr>
              <a:t> </a:t>
            </a:r>
            <a:r>
              <a:rPr lang="en-GB" sz="1400" b="1" dirty="0" err="1">
                <a:solidFill>
                  <a:schemeClr val="tx1">
                    <a:lumMod val="65000"/>
                    <a:lumOff val="35000"/>
                  </a:schemeClr>
                </a:solidFill>
              </a:rPr>
              <a:t>và</a:t>
            </a:r>
            <a:r>
              <a:rPr lang="en-GB" sz="1400" b="1" dirty="0">
                <a:solidFill>
                  <a:schemeClr val="tx1">
                    <a:lumMod val="65000"/>
                    <a:lumOff val="35000"/>
                  </a:schemeClr>
                </a:solidFill>
              </a:rPr>
              <a:t> </a:t>
            </a:r>
            <a:r>
              <a:rPr lang="en-GB" sz="1400" b="1" dirty="0" err="1">
                <a:solidFill>
                  <a:schemeClr val="tx1">
                    <a:lumMod val="65000"/>
                    <a:lumOff val="35000"/>
                  </a:schemeClr>
                </a:solidFill>
              </a:rPr>
              <a:t>Công</a:t>
            </a:r>
            <a:r>
              <a:rPr lang="en-GB" sz="1400" b="1" dirty="0">
                <a:solidFill>
                  <a:schemeClr val="tx1">
                    <a:lumMod val="65000"/>
                    <a:lumOff val="35000"/>
                  </a:schemeClr>
                </a:solidFill>
              </a:rPr>
              <a:t> </a:t>
            </a:r>
            <a:r>
              <a:rPr lang="en-GB" sz="1400" b="1" dirty="0" err="1">
                <a:solidFill>
                  <a:schemeClr val="tx1">
                    <a:lumMod val="65000"/>
                    <a:lumOff val="35000"/>
                  </a:schemeClr>
                </a:solidFill>
              </a:rPr>
              <a:t>nghiệp</a:t>
            </a:r>
            <a:endParaRPr lang="en-GB" sz="1400" b="1" dirty="0">
              <a:solidFill>
                <a:schemeClr val="tx1">
                  <a:lumMod val="65000"/>
                  <a:lumOff val="35000"/>
                </a:schemeClr>
              </a:solidFill>
            </a:endParaRPr>
          </a:p>
          <a:p>
            <a:endParaRPr lang="en-GB" sz="1000" b="1" dirty="0">
              <a:solidFill>
                <a:schemeClr val="tx1">
                  <a:lumMod val="65000"/>
                  <a:lumOff val="35000"/>
                </a:schemeClr>
              </a:solidFill>
            </a:endParaRPr>
          </a:p>
          <a:p>
            <a:endParaRPr lang="en-GB" sz="1000" b="1" dirty="0">
              <a:solidFill>
                <a:schemeClr val="tx1">
                  <a:lumMod val="65000"/>
                  <a:lumOff val="35000"/>
                </a:schemeClr>
              </a:solidFill>
            </a:endParaRPr>
          </a:p>
        </p:txBody>
      </p:sp>
      <p:pic>
        <p:nvPicPr>
          <p:cNvPr id="37" name="Picture 3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254205" y="1717701"/>
            <a:ext cx="594999" cy="659636"/>
          </a:xfrm>
          <a:prstGeom prst="rect">
            <a:avLst/>
          </a:prstGeom>
        </p:spPr>
      </p:pic>
      <p:grpSp>
        <p:nvGrpSpPr>
          <p:cNvPr id="38" name="Group 37"/>
          <p:cNvGrpSpPr/>
          <p:nvPr/>
        </p:nvGrpSpPr>
        <p:grpSpPr>
          <a:xfrm>
            <a:off x="3758956" y="2801372"/>
            <a:ext cx="1789365" cy="1650554"/>
            <a:chOff x="2466737" y="1300765"/>
            <a:chExt cx="2982309" cy="2750956"/>
          </a:xfrm>
        </p:grpSpPr>
        <p:sp>
          <p:nvSpPr>
            <p:cNvPr id="49" name="Oval 46"/>
            <p:cNvSpPr/>
            <p:nvPr/>
          </p:nvSpPr>
          <p:spPr>
            <a:xfrm rot="2700000">
              <a:off x="2425660" y="1341842"/>
              <a:ext cx="2750956" cy="2668802"/>
            </a:xfrm>
            <a:prstGeom prst="pie">
              <a:avLst/>
            </a:prstGeom>
            <a:solidFill>
              <a:schemeClr val="accent1">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a:p>
          </p:txBody>
        </p:sp>
        <p:sp>
          <p:nvSpPr>
            <p:cNvPr id="53" name="Ellipse 58"/>
            <p:cNvSpPr/>
            <p:nvPr/>
          </p:nvSpPr>
          <p:spPr>
            <a:xfrm rot="8115584">
              <a:off x="2881174" y="1452292"/>
              <a:ext cx="2556689" cy="2504176"/>
            </a:xfrm>
            <a:prstGeom prst="pie">
              <a:avLst>
                <a:gd name="adj1" fmla="val 10792305"/>
                <a:gd name="adj2" fmla="val 16199999"/>
              </a:avLst>
            </a:prstGeom>
            <a:solidFill>
              <a:schemeClr val="accent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pic>
          <p:nvPicPr>
            <p:cNvPr id="54" name="Picture 5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2538952" y="2104350"/>
              <a:ext cx="443065" cy="1074586"/>
            </a:xfrm>
            <a:prstGeom prst="rect">
              <a:avLst/>
            </a:prstGeom>
          </p:spPr>
        </p:pic>
        <p:pic>
          <p:nvPicPr>
            <p:cNvPr id="55" name="Picture 5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144809" y="1397300"/>
              <a:ext cx="657345" cy="666971"/>
            </a:xfrm>
            <a:prstGeom prst="rect">
              <a:avLst/>
            </a:prstGeom>
          </p:spPr>
        </p:pic>
        <p:pic>
          <p:nvPicPr>
            <p:cNvPr id="56" name="Picture 5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675366" y="2146836"/>
              <a:ext cx="773680" cy="1155301"/>
            </a:xfrm>
            <a:prstGeom prst="rect">
              <a:avLst/>
            </a:prstGeom>
          </p:spPr>
        </p:pic>
        <p:sp>
          <p:nvSpPr>
            <p:cNvPr id="57" name="Oval 56"/>
            <p:cNvSpPr/>
            <p:nvPr/>
          </p:nvSpPr>
          <p:spPr>
            <a:xfrm>
              <a:off x="3296653" y="2127819"/>
              <a:ext cx="1241769" cy="1241769"/>
            </a:xfrm>
            <a:prstGeom prst="ellipse">
              <a:avLst/>
            </a:prstGeom>
            <a:solidFill>
              <a:schemeClr val="bg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58" name="Picture 5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flipH="1">
              <a:off x="3511076" y="2248223"/>
              <a:ext cx="392791" cy="1029038"/>
            </a:xfrm>
            <a:prstGeom prst="rect">
              <a:avLst/>
            </a:prstGeom>
          </p:spPr>
        </p:pic>
        <p:pic>
          <p:nvPicPr>
            <p:cNvPr id="59" name="Picture 58"/>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flipH="1">
              <a:off x="3920980" y="2267754"/>
              <a:ext cx="438623" cy="1009508"/>
            </a:xfrm>
            <a:prstGeom prst="rect">
              <a:avLst/>
            </a:prstGeom>
          </p:spPr>
        </p:pic>
      </p:grpSp>
      <p:grpSp>
        <p:nvGrpSpPr>
          <p:cNvPr id="5" name="Group 4"/>
          <p:cNvGrpSpPr/>
          <p:nvPr/>
        </p:nvGrpSpPr>
        <p:grpSpPr>
          <a:xfrm>
            <a:off x="4241257" y="4550756"/>
            <a:ext cx="935366" cy="954786"/>
            <a:chOff x="3375751" y="2080651"/>
            <a:chExt cx="2330585" cy="2378972"/>
          </a:xfrm>
        </p:grpSpPr>
        <p:pic>
          <p:nvPicPr>
            <p:cNvPr id="60" name="Picture 5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rot="1316597">
              <a:off x="3375751" y="2080651"/>
              <a:ext cx="2330585" cy="2142632"/>
            </a:xfrm>
            <a:prstGeom prst="rect">
              <a:avLst/>
            </a:prstGeom>
            <a:effectLst/>
          </p:spPr>
        </p:pic>
        <p:grpSp>
          <p:nvGrpSpPr>
            <p:cNvPr id="61" name="Group 60"/>
            <p:cNvGrpSpPr/>
            <p:nvPr/>
          </p:nvGrpSpPr>
          <p:grpSpPr>
            <a:xfrm>
              <a:off x="3477556" y="2531901"/>
              <a:ext cx="1427991" cy="1317214"/>
              <a:chOff x="2466737" y="1300765"/>
              <a:chExt cx="2982309" cy="2750956"/>
            </a:xfrm>
          </p:grpSpPr>
          <p:sp>
            <p:nvSpPr>
              <p:cNvPr id="62" name="Oval 46"/>
              <p:cNvSpPr/>
              <p:nvPr/>
            </p:nvSpPr>
            <p:spPr>
              <a:xfrm rot="2700000">
                <a:off x="2425660" y="1341842"/>
                <a:ext cx="2750956" cy="2668802"/>
              </a:xfrm>
              <a:prstGeom prst="pie">
                <a:avLst/>
              </a:prstGeom>
              <a:solidFill>
                <a:schemeClr val="accent1">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a:p>
            </p:txBody>
          </p:sp>
          <p:sp>
            <p:nvSpPr>
              <p:cNvPr id="63" name="Ellipse 58"/>
              <p:cNvSpPr/>
              <p:nvPr/>
            </p:nvSpPr>
            <p:spPr>
              <a:xfrm rot="8115584">
                <a:off x="2881174" y="1452292"/>
                <a:ext cx="2556689" cy="2504176"/>
              </a:xfrm>
              <a:prstGeom prst="pie">
                <a:avLst>
                  <a:gd name="adj1" fmla="val 10792305"/>
                  <a:gd name="adj2" fmla="val 16199999"/>
                </a:avLst>
              </a:prstGeom>
              <a:solidFill>
                <a:schemeClr val="accent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pic>
            <p:nvPicPr>
              <p:cNvPr id="64" name="Picture 6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flipH="1">
                <a:off x="2538952" y="2104350"/>
                <a:ext cx="443065" cy="1074586"/>
              </a:xfrm>
              <a:prstGeom prst="rect">
                <a:avLst/>
              </a:prstGeom>
            </p:spPr>
          </p:pic>
          <p:pic>
            <p:nvPicPr>
              <p:cNvPr id="65" name="Picture 6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3144809" y="1397300"/>
                <a:ext cx="657345" cy="666971"/>
              </a:xfrm>
              <a:prstGeom prst="rect">
                <a:avLst/>
              </a:prstGeom>
            </p:spPr>
          </p:pic>
          <p:pic>
            <p:nvPicPr>
              <p:cNvPr id="66" name="Picture 65"/>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4675366" y="2146836"/>
                <a:ext cx="773680" cy="1155301"/>
              </a:xfrm>
              <a:prstGeom prst="rect">
                <a:avLst/>
              </a:prstGeom>
            </p:spPr>
          </p:pic>
          <p:sp>
            <p:nvSpPr>
              <p:cNvPr id="67" name="Oval 66"/>
              <p:cNvSpPr/>
              <p:nvPr/>
            </p:nvSpPr>
            <p:spPr>
              <a:xfrm>
                <a:off x="3296653" y="2127819"/>
                <a:ext cx="1241769" cy="1241769"/>
              </a:xfrm>
              <a:prstGeom prst="ellipse">
                <a:avLst/>
              </a:prstGeom>
              <a:solidFill>
                <a:schemeClr val="bg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68" name="Picture 67"/>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flipH="1">
                <a:off x="3511076" y="2248223"/>
                <a:ext cx="392791" cy="1029038"/>
              </a:xfrm>
              <a:prstGeom prst="rect">
                <a:avLst/>
              </a:prstGeom>
            </p:spPr>
          </p:pic>
          <p:pic>
            <p:nvPicPr>
              <p:cNvPr id="69" name="Picture 68"/>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flipH="1">
                <a:off x="3920980" y="2267754"/>
                <a:ext cx="438623" cy="1009508"/>
              </a:xfrm>
              <a:prstGeom prst="rect">
                <a:avLst/>
              </a:prstGeom>
            </p:spPr>
          </p:pic>
        </p:grpSp>
        <p:pic>
          <p:nvPicPr>
            <p:cNvPr id="70" name="Picture 69"/>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3700430" y="2589376"/>
              <a:ext cx="1461699" cy="1870247"/>
            </a:xfrm>
            <a:prstGeom prst="rect">
              <a:avLst/>
            </a:prstGeom>
          </p:spPr>
        </p:pic>
      </p:grpSp>
      <p:sp>
        <p:nvSpPr>
          <p:cNvPr id="35" name="Rechteck 34"/>
          <p:cNvSpPr/>
          <p:nvPr/>
        </p:nvSpPr>
        <p:spPr>
          <a:xfrm>
            <a:off x="395652" y="1159043"/>
            <a:ext cx="8602494" cy="400110"/>
          </a:xfrm>
          <a:prstGeom prst="rect">
            <a:avLst/>
          </a:prstGeom>
        </p:spPr>
        <p:txBody>
          <a:bodyPr wrap="square">
            <a:spAutoFit/>
          </a:bodyPr>
          <a:lstStyle/>
          <a:p>
            <a:r>
              <a:rPr lang="en-GB" sz="2000" dirty="0" err="1">
                <a:solidFill>
                  <a:schemeClr val="accent6">
                    <a:lumMod val="75000"/>
                  </a:schemeClr>
                </a:solidFill>
                <a:latin typeface="Arial Narrow" panose="020B0606020202030204" pitchFamily="34" charset="0"/>
              </a:rPr>
              <a:t>Các</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khía</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cạnh</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của</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Đào</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tạo</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nghề</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kép</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trong</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được</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quy</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định</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bởi</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hệ</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thống</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luật</a:t>
            </a:r>
            <a:endParaRPr lang="en-GB" sz="2000" dirty="0"/>
          </a:p>
        </p:txBody>
      </p:sp>
      <p:sp>
        <p:nvSpPr>
          <p:cNvPr id="3" name="Rechteck 2"/>
          <p:cNvSpPr/>
          <p:nvPr/>
        </p:nvSpPr>
        <p:spPr>
          <a:xfrm>
            <a:off x="848604" y="6465231"/>
            <a:ext cx="8295396" cy="307777"/>
          </a:xfrm>
          <a:prstGeom prst="rect">
            <a:avLst/>
          </a:prstGeom>
        </p:spPr>
        <p:txBody>
          <a:bodyPr wrap="square">
            <a:spAutoFit/>
          </a:bodyPr>
          <a:lstStyle/>
          <a:p>
            <a:pPr marL="180975" indent="-180975" algn="ctr">
              <a:buFont typeface="Arial" panose="020B0604020202020204" pitchFamily="34" charset="0"/>
              <a:buChar char="•"/>
            </a:pPr>
            <a:r>
              <a:rPr lang="en-US" sz="1400" b="1" dirty="0" err="1">
                <a:solidFill>
                  <a:schemeClr val="tx1">
                    <a:lumMod val="65000"/>
                    <a:lumOff val="35000"/>
                  </a:schemeClr>
                </a:solidFill>
              </a:rPr>
              <a:t>Luật</a:t>
            </a:r>
            <a:r>
              <a:rPr lang="en-US" sz="1400" b="1" dirty="0">
                <a:solidFill>
                  <a:schemeClr val="tx1">
                    <a:lumMod val="65000"/>
                    <a:lumOff val="35000"/>
                  </a:schemeClr>
                </a:solidFill>
              </a:rPr>
              <a:t> </a:t>
            </a:r>
            <a:r>
              <a:rPr lang="en-US" sz="1400" b="1" dirty="0" err="1">
                <a:solidFill>
                  <a:schemeClr val="tx1">
                    <a:lumMod val="65000"/>
                    <a:lumOff val="35000"/>
                  </a:schemeClr>
                </a:solidFill>
              </a:rPr>
              <a:t>cơ</a:t>
            </a:r>
            <a:r>
              <a:rPr lang="en-US" sz="1400" b="1" dirty="0">
                <a:solidFill>
                  <a:schemeClr val="tx1">
                    <a:lumMod val="65000"/>
                    <a:lumOff val="35000"/>
                  </a:schemeClr>
                </a:solidFill>
              </a:rPr>
              <a:t> </a:t>
            </a:r>
            <a:r>
              <a:rPr lang="en-US" sz="1400" b="1" dirty="0" err="1">
                <a:solidFill>
                  <a:schemeClr val="tx1">
                    <a:lumMod val="65000"/>
                    <a:lumOff val="35000"/>
                  </a:schemeClr>
                </a:solidFill>
              </a:rPr>
              <a:t>bản</a:t>
            </a:r>
            <a:r>
              <a:rPr lang="en-US" sz="1400" b="1" dirty="0">
                <a:solidFill>
                  <a:schemeClr val="tx1">
                    <a:lumMod val="65000"/>
                    <a:lumOff val="35000"/>
                  </a:schemeClr>
                </a:solidFill>
              </a:rPr>
              <a:t> </a:t>
            </a:r>
            <a:r>
              <a:rPr lang="en-US" sz="1400" b="1" dirty="0" err="1">
                <a:solidFill>
                  <a:schemeClr val="tx1">
                    <a:lumMod val="65000"/>
                    <a:lumOff val="35000"/>
                  </a:schemeClr>
                </a:solidFill>
              </a:rPr>
              <a:t>của</a:t>
            </a:r>
            <a:r>
              <a:rPr lang="en-US" sz="1400" b="1" dirty="0">
                <a:solidFill>
                  <a:schemeClr val="tx1">
                    <a:lumMod val="65000"/>
                    <a:lumOff val="35000"/>
                  </a:schemeClr>
                </a:solidFill>
              </a:rPr>
              <a:t> CHLB </a:t>
            </a:r>
            <a:r>
              <a:rPr lang="en-US" sz="1400" b="1" dirty="0" err="1">
                <a:solidFill>
                  <a:schemeClr val="tx1">
                    <a:lumMod val="65000"/>
                    <a:lumOff val="35000"/>
                  </a:schemeClr>
                </a:solidFill>
              </a:rPr>
              <a:t>Đức</a:t>
            </a:r>
            <a:r>
              <a:rPr lang="en-US" sz="1400" b="1" dirty="0">
                <a:solidFill>
                  <a:schemeClr val="tx1">
                    <a:lumMod val="65000"/>
                    <a:lumOff val="35000"/>
                  </a:schemeClr>
                </a:solidFill>
              </a:rPr>
              <a:t> – </a:t>
            </a:r>
            <a:r>
              <a:rPr lang="en-US" sz="1400" b="1" dirty="0" err="1">
                <a:solidFill>
                  <a:schemeClr val="tx1">
                    <a:lumMod val="65000"/>
                    <a:lumOff val="35000"/>
                  </a:schemeClr>
                </a:solidFill>
              </a:rPr>
              <a:t>Điều</a:t>
            </a:r>
            <a:r>
              <a:rPr lang="en-US" sz="1400" b="1" dirty="0">
                <a:solidFill>
                  <a:schemeClr val="tx1">
                    <a:lumMod val="65000"/>
                    <a:lumOff val="35000"/>
                  </a:schemeClr>
                </a:solidFill>
              </a:rPr>
              <a:t> 12 [</a:t>
            </a:r>
            <a:r>
              <a:rPr lang="en-US" sz="1400" b="1" dirty="0" err="1">
                <a:solidFill>
                  <a:schemeClr val="tx1">
                    <a:lumMod val="65000"/>
                    <a:lumOff val="35000"/>
                  </a:schemeClr>
                </a:solidFill>
              </a:rPr>
              <a:t>Tự</a:t>
            </a:r>
            <a:r>
              <a:rPr lang="en-US" sz="1400" b="1" dirty="0">
                <a:solidFill>
                  <a:schemeClr val="tx1">
                    <a:lumMod val="65000"/>
                    <a:lumOff val="35000"/>
                  </a:schemeClr>
                </a:solidFill>
              </a:rPr>
              <a:t> do </a:t>
            </a:r>
            <a:r>
              <a:rPr lang="en-US" sz="1400" b="1" dirty="0" err="1">
                <a:solidFill>
                  <a:schemeClr val="tx1">
                    <a:lumMod val="65000"/>
                    <a:lumOff val="35000"/>
                  </a:schemeClr>
                </a:solidFill>
              </a:rPr>
              <a:t>lựa</a:t>
            </a:r>
            <a:r>
              <a:rPr lang="en-US" sz="1400" b="1" dirty="0">
                <a:solidFill>
                  <a:schemeClr val="tx1">
                    <a:lumMod val="65000"/>
                    <a:lumOff val="35000"/>
                  </a:schemeClr>
                </a:solidFill>
              </a:rPr>
              <a:t> </a:t>
            </a:r>
            <a:r>
              <a:rPr lang="en-US" sz="1400" b="1" dirty="0" err="1">
                <a:solidFill>
                  <a:schemeClr val="tx1">
                    <a:lumMod val="65000"/>
                    <a:lumOff val="35000"/>
                  </a:schemeClr>
                </a:solidFill>
              </a:rPr>
              <a:t>chọn</a:t>
            </a:r>
            <a:r>
              <a:rPr lang="en-US" sz="1400" b="1" dirty="0">
                <a:solidFill>
                  <a:schemeClr val="tx1">
                    <a:lumMod val="65000"/>
                    <a:lumOff val="35000"/>
                  </a:schemeClr>
                </a:solidFill>
              </a:rPr>
              <a:t> </a:t>
            </a:r>
            <a:r>
              <a:rPr lang="en-US" sz="1400" b="1" dirty="0" err="1">
                <a:solidFill>
                  <a:schemeClr val="tx1">
                    <a:lumMod val="65000"/>
                    <a:lumOff val="35000"/>
                  </a:schemeClr>
                </a:solidFill>
              </a:rPr>
              <a:t>ngành</a:t>
            </a:r>
            <a:r>
              <a:rPr lang="en-US" sz="1400" b="1" dirty="0">
                <a:solidFill>
                  <a:schemeClr val="tx1">
                    <a:lumMod val="65000"/>
                    <a:lumOff val="35000"/>
                  </a:schemeClr>
                </a:solidFill>
              </a:rPr>
              <a:t> </a:t>
            </a:r>
            <a:r>
              <a:rPr lang="en-US" sz="1400" b="1" dirty="0" err="1">
                <a:solidFill>
                  <a:schemeClr val="tx1">
                    <a:lumMod val="65000"/>
                    <a:lumOff val="35000"/>
                  </a:schemeClr>
                </a:solidFill>
              </a:rPr>
              <a:t>nghề</a:t>
            </a:r>
            <a:r>
              <a:rPr lang="en-US" sz="1400" b="1" dirty="0">
                <a:solidFill>
                  <a:schemeClr val="tx1">
                    <a:lumMod val="65000"/>
                    <a:lumOff val="35000"/>
                  </a:schemeClr>
                </a:solidFill>
              </a:rPr>
              <a:t>]</a:t>
            </a:r>
          </a:p>
        </p:txBody>
      </p:sp>
    </p:spTree>
    <p:extLst>
      <p:ext uri="{BB962C8B-B14F-4D97-AF65-F5344CB8AC3E}">
        <p14:creationId xmlns:p14="http://schemas.microsoft.com/office/powerpoint/2010/main" val="3809967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52" grpId="0" animBg="1"/>
      <p:bldP spid="51" grpId="0" animBg="1"/>
      <p:bldP spid="136" grpId="0"/>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691" y="745502"/>
            <a:ext cx="7238475" cy="323698"/>
          </a:xfrm>
        </p:spPr>
        <p:txBody>
          <a:bodyPr/>
          <a:lstStyle/>
          <a:p>
            <a:r>
              <a:rPr lang="en-GB" dirty="0" err="1">
                <a:solidFill>
                  <a:schemeClr val="accent6">
                    <a:lumMod val="75000"/>
                  </a:schemeClr>
                </a:solidFill>
                <a:latin typeface="Arial Narrow" panose="020B0606020202030204" pitchFamily="34" charset="0"/>
              </a:rPr>
              <a:t>Tóm</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tắt</a:t>
            </a:r>
            <a:r>
              <a:rPr lang="en-GB" noProof="0" dirty="0">
                <a:solidFill>
                  <a:schemeClr val="accent6">
                    <a:lumMod val="75000"/>
                  </a:schemeClr>
                </a:solidFill>
                <a:latin typeface="Arial Narrow" panose="020B0606020202030204" pitchFamily="34" charset="0"/>
              </a:rPr>
              <a:t> c</a:t>
            </a:r>
            <a:r>
              <a:rPr lang="en-GB" dirty="0" err="1">
                <a:solidFill>
                  <a:schemeClr val="accent6">
                    <a:lumMod val="75000"/>
                  </a:schemeClr>
                </a:solidFill>
                <a:latin typeface="Arial Narrow" panose="020B0606020202030204" pitchFamily="34" charset="0"/>
              </a:rPr>
              <a:t>ách</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thức</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hoạt</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động</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của</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Đào</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tạo</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nghề</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kép</a:t>
            </a:r>
            <a:endParaRPr lang="en-GB" noProof="0" dirty="0">
              <a:latin typeface="Arial Narrow" panose="020B0606020202030204" pitchFamily="34" charset="0"/>
            </a:endParaRPr>
          </a:p>
        </p:txBody>
      </p:sp>
      <mc:AlternateContent xmlns:mc="http://schemas.openxmlformats.org/markup-compatibility/2006" xmlns:p14="http://schemas.microsoft.com/office/powerpoint/2010/main">
        <mc:Choice Requires="p14">
          <p:contentPart p14:bwMode="auto" r:id="rId3">
            <p14:nvContentPartPr>
              <p14:cNvPr id="14" name="Ink 13"/>
              <p14:cNvContentPartPr/>
              <p14:nvPr/>
            </p14:nvContentPartPr>
            <p14:xfrm>
              <a:off x="2975048" y="5066024"/>
              <a:ext cx="279720" cy="739800"/>
            </p14:xfrm>
          </p:contentPart>
        </mc:Choice>
        <mc:Fallback xmlns="">
          <p:pic>
            <p:nvPicPr>
              <p:cNvPr id="14" name="Ink 13"/>
              <p:cNvPicPr/>
              <p:nvPr/>
            </p:nvPicPr>
            <p:blipFill>
              <a:blip r:embed="rId4"/>
              <a:stretch>
                <a:fillRect/>
              </a:stretch>
            </p:blipFill>
            <p:spPr>
              <a:xfrm>
                <a:off x="2970368" y="5061344"/>
                <a:ext cx="289080" cy="749160"/>
              </a:xfrm>
              <a:prstGeom prst="rect">
                <a:avLst/>
              </a:prstGeom>
            </p:spPr>
          </p:pic>
        </mc:Fallback>
      </mc:AlternateContent>
      <p:sp>
        <p:nvSpPr>
          <p:cNvPr id="61" name="Rectangle 60"/>
          <p:cNvSpPr/>
          <p:nvPr/>
        </p:nvSpPr>
        <p:spPr>
          <a:xfrm>
            <a:off x="0" y="1285224"/>
            <a:ext cx="9144000" cy="81606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4" name="Rechteck 10"/>
          <p:cNvSpPr/>
          <p:nvPr/>
        </p:nvSpPr>
        <p:spPr>
          <a:xfrm>
            <a:off x="533281" y="1475492"/>
            <a:ext cx="4040183" cy="369332"/>
          </a:xfrm>
          <a:prstGeom prst="rect">
            <a:avLst/>
          </a:prstGeom>
        </p:spPr>
        <p:txBody>
          <a:bodyPr wrap="square">
            <a:spAutoFit/>
          </a:bodyPr>
          <a:lstStyle/>
          <a:p>
            <a:r>
              <a:rPr lang="en-GB" b="1" dirty="0" err="1">
                <a:solidFill>
                  <a:schemeClr val="accent6">
                    <a:lumMod val="75000"/>
                  </a:schemeClr>
                </a:solidFill>
              </a:rPr>
              <a:t>Ký</a:t>
            </a:r>
            <a:r>
              <a:rPr lang="en-GB" b="1" dirty="0">
                <a:solidFill>
                  <a:schemeClr val="accent6">
                    <a:lumMod val="75000"/>
                  </a:schemeClr>
                </a:solidFill>
              </a:rPr>
              <a:t> </a:t>
            </a:r>
            <a:r>
              <a:rPr lang="en-GB" b="1" dirty="0" err="1">
                <a:solidFill>
                  <a:schemeClr val="accent6">
                    <a:lumMod val="75000"/>
                  </a:schemeClr>
                </a:solidFill>
              </a:rPr>
              <a:t>kết</a:t>
            </a:r>
            <a:r>
              <a:rPr lang="en-GB" b="1" dirty="0">
                <a:solidFill>
                  <a:schemeClr val="accent6">
                    <a:lumMod val="75000"/>
                  </a:schemeClr>
                </a:solidFill>
              </a:rPr>
              <a:t> </a:t>
            </a:r>
            <a:r>
              <a:rPr lang="en-GB" b="1" dirty="0" err="1">
                <a:solidFill>
                  <a:schemeClr val="accent6">
                    <a:lumMod val="75000"/>
                  </a:schemeClr>
                </a:solidFill>
              </a:rPr>
              <a:t>hợp</a:t>
            </a:r>
            <a:r>
              <a:rPr lang="en-GB" b="1" dirty="0">
                <a:solidFill>
                  <a:schemeClr val="accent6">
                    <a:lumMod val="75000"/>
                  </a:schemeClr>
                </a:solidFill>
              </a:rPr>
              <a:t> </a:t>
            </a:r>
            <a:r>
              <a:rPr lang="en-GB" b="1" dirty="0" err="1">
                <a:solidFill>
                  <a:schemeClr val="accent6">
                    <a:lumMod val="75000"/>
                  </a:schemeClr>
                </a:solidFill>
              </a:rPr>
              <a:t>đồng</a:t>
            </a:r>
            <a:r>
              <a:rPr lang="en-GB" b="1" dirty="0">
                <a:solidFill>
                  <a:schemeClr val="accent6">
                    <a:lumMod val="75000"/>
                  </a:schemeClr>
                </a:solidFill>
              </a:rPr>
              <a:t> </a:t>
            </a:r>
            <a:r>
              <a:rPr lang="en-GB" b="1" dirty="0" err="1">
                <a:solidFill>
                  <a:schemeClr val="accent6">
                    <a:lumMod val="75000"/>
                  </a:schemeClr>
                </a:solidFill>
              </a:rPr>
              <a:t>đào</a:t>
            </a:r>
            <a:r>
              <a:rPr lang="en-GB" b="1" dirty="0">
                <a:solidFill>
                  <a:schemeClr val="accent6">
                    <a:lumMod val="75000"/>
                  </a:schemeClr>
                </a:solidFill>
              </a:rPr>
              <a:t> </a:t>
            </a:r>
            <a:r>
              <a:rPr lang="en-GB" b="1" dirty="0" err="1">
                <a:solidFill>
                  <a:schemeClr val="accent6">
                    <a:lumMod val="75000"/>
                  </a:schemeClr>
                </a:solidFill>
              </a:rPr>
              <a:t>tạo</a:t>
            </a:r>
            <a:endParaRPr lang="en-GB" b="1" dirty="0">
              <a:solidFill>
                <a:schemeClr val="accent6">
                  <a:lumMod val="75000"/>
                </a:schemeClr>
              </a:solidFill>
            </a:endParaRPr>
          </a:p>
        </p:txBody>
      </p:sp>
      <p:pic>
        <p:nvPicPr>
          <p:cNvPr id="65" name="Picture 2" descr="C:\Users\Lassig\Desktop\Ausbildungsvertrag_2.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654796" y="1300400"/>
            <a:ext cx="502078" cy="681363"/>
          </a:xfrm>
          <a:prstGeom prst="rect">
            <a:avLst/>
          </a:prstGeom>
          <a:noFill/>
          <a:extLst>
            <a:ext uri="{909E8E84-426E-40DD-AFC4-6F175D3DCCD1}">
              <a14:hiddenFill xmlns:a14="http://schemas.microsoft.com/office/drawing/2010/main">
                <a:solidFill>
                  <a:srgbClr val="FFFFFF"/>
                </a:solidFill>
              </a14:hiddenFill>
            </a:ext>
          </a:extLst>
        </p:spPr>
      </p:pic>
      <p:pic>
        <p:nvPicPr>
          <p:cNvPr id="79" name="Picture 7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32936" y="1300400"/>
            <a:ext cx="649547" cy="811190"/>
          </a:xfrm>
          <a:prstGeom prst="rect">
            <a:avLst/>
          </a:prstGeom>
        </p:spPr>
      </p:pic>
      <p:sp>
        <p:nvSpPr>
          <p:cNvPr id="304" name="Rectangle 303"/>
          <p:cNvSpPr/>
          <p:nvPr/>
        </p:nvSpPr>
        <p:spPr>
          <a:xfrm>
            <a:off x="0" y="3639652"/>
            <a:ext cx="9144000" cy="12084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6" name="Rechteck 81"/>
          <p:cNvSpPr/>
          <p:nvPr/>
        </p:nvSpPr>
        <p:spPr>
          <a:xfrm>
            <a:off x="516904" y="3958193"/>
            <a:ext cx="4802597" cy="646331"/>
          </a:xfrm>
          <a:prstGeom prst="rect">
            <a:avLst/>
          </a:prstGeom>
        </p:spPr>
        <p:txBody>
          <a:bodyPr wrap="none">
            <a:spAutoFit/>
          </a:bodyPr>
          <a:lstStyle/>
          <a:p>
            <a:r>
              <a:rPr lang="en-GB" b="1" dirty="0" err="1">
                <a:solidFill>
                  <a:schemeClr val="accent6">
                    <a:lumMod val="75000"/>
                  </a:schemeClr>
                </a:solidFill>
              </a:rPr>
              <a:t>Các</a:t>
            </a:r>
            <a:r>
              <a:rPr lang="en-GB" b="1" dirty="0">
                <a:solidFill>
                  <a:schemeClr val="accent6">
                    <a:lumMod val="75000"/>
                  </a:schemeClr>
                </a:solidFill>
              </a:rPr>
              <a:t> </a:t>
            </a:r>
            <a:r>
              <a:rPr lang="en-GB" b="1" dirty="0" err="1">
                <a:solidFill>
                  <a:schemeClr val="accent6">
                    <a:lumMod val="75000"/>
                  </a:schemeClr>
                </a:solidFill>
              </a:rPr>
              <a:t>bên</a:t>
            </a:r>
            <a:r>
              <a:rPr lang="en-GB" b="1" dirty="0">
                <a:solidFill>
                  <a:schemeClr val="accent6">
                    <a:lumMod val="75000"/>
                  </a:schemeClr>
                </a:solidFill>
              </a:rPr>
              <a:t> </a:t>
            </a:r>
            <a:r>
              <a:rPr lang="en-GB" b="1" dirty="0" err="1">
                <a:solidFill>
                  <a:schemeClr val="accent6">
                    <a:lumMod val="75000"/>
                  </a:schemeClr>
                </a:solidFill>
              </a:rPr>
              <a:t>liên</a:t>
            </a:r>
            <a:r>
              <a:rPr lang="en-GB" b="1" dirty="0">
                <a:solidFill>
                  <a:schemeClr val="accent6">
                    <a:lumMod val="75000"/>
                  </a:schemeClr>
                </a:solidFill>
              </a:rPr>
              <a:t> </a:t>
            </a:r>
            <a:r>
              <a:rPr lang="en-GB" b="1" dirty="0" err="1">
                <a:solidFill>
                  <a:schemeClr val="accent6">
                    <a:lumMod val="75000"/>
                  </a:schemeClr>
                </a:solidFill>
              </a:rPr>
              <a:t>quan</a:t>
            </a:r>
            <a:r>
              <a:rPr lang="en-GB" b="1" dirty="0">
                <a:solidFill>
                  <a:schemeClr val="accent6">
                    <a:lumMod val="75000"/>
                  </a:schemeClr>
                </a:solidFill>
              </a:rPr>
              <a:t> </a:t>
            </a:r>
            <a:r>
              <a:rPr lang="en-GB" b="1" dirty="0" err="1">
                <a:solidFill>
                  <a:schemeClr val="accent6">
                    <a:lumMod val="75000"/>
                  </a:schemeClr>
                </a:solidFill>
              </a:rPr>
              <a:t>hỗ</a:t>
            </a:r>
            <a:r>
              <a:rPr lang="en-GB" b="1" dirty="0">
                <a:solidFill>
                  <a:schemeClr val="accent6">
                    <a:lumMod val="75000"/>
                  </a:schemeClr>
                </a:solidFill>
              </a:rPr>
              <a:t> </a:t>
            </a:r>
            <a:r>
              <a:rPr lang="en-GB" b="1" dirty="0" err="1">
                <a:solidFill>
                  <a:schemeClr val="accent6">
                    <a:lumMod val="75000"/>
                  </a:schemeClr>
                </a:solidFill>
              </a:rPr>
              <a:t>trợ</a:t>
            </a:r>
            <a:r>
              <a:rPr lang="en-GB" b="1" dirty="0">
                <a:solidFill>
                  <a:schemeClr val="accent6">
                    <a:lumMod val="75000"/>
                  </a:schemeClr>
                </a:solidFill>
              </a:rPr>
              <a:t> </a:t>
            </a:r>
            <a:r>
              <a:rPr lang="en-GB" b="1" dirty="0" err="1">
                <a:solidFill>
                  <a:schemeClr val="accent6">
                    <a:lumMod val="75000"/>
                  </a:schemeClr>
                </a:solidFill>
              </a:rPr>
              <a:t>và</a:t>
            </a:r>
            <a:r>
              <a:rPr lang="en-GB" b="1" dirty="0">
                <a:solidFill>
                  <a:schemeClr val="accent6">
                    <a:lumMod val="75000"/>
                  </a:schemeClr>
                </a:solidFill>
              </a:rPr>
              <a:t> </a:t>
            </a:r>
            <a:r>
              <a:rPr lang="en-GB" b="1" dirty="0" err="1">
                <a:solidFill>
                  <a:schemeClr val="accent6">
                    <a:lumMod val="75000"/>
                  </a:schemeClr>
                </a:solidFill>
              </a:rPr>
              <a:t>đảm</a:t>
            </a:r>
            <a:r>
              <a:rPr lang="en-GB" b="1" dirty="0">
                <a:solidFill>
                  <a:schemeClr val="accent6">
                    <a:lumMod val="75000"/>
                  </a:schemeClr>
                </a:solidFill>
              </a:rPr>
              <a:t> </a:t>
            </a:r>
            <a:r>
              <a:rPr lang="en-GB" b="1" dirty="0" err="1">
                <a:solidFill>
                  <a:schemeClr val="accent6">
                    <a:lumMod val="75000"/>
                  </a:schemeClr>
                </a:solidFill>
              </a:rPr>
              <a:t>bảo</a:t>
            </a:r>
            <a:r>
              <a:rPr lang="en-GB" b="1" dirty="0">
                <a:solidFill>
                  <a:schemeClr val="accent6">
                    <a:lumMod val="75000"/>
                  </a:schemeClr>
                </a:solidFill>
              </a:rPr>
              <a:t> </a:t>
            </a:r>
            <a:r>
              <a:rPr lang="en-GB" b="1" dirty="0" err="1">
                <a:solidFill>
                  <a:schemeClr val="accent6">
                    <a:lumMod val="75000"/>
                  </a:schemeClr>
                </a:solidFill>
              </a:rPr>
              <a:t>chất</a:t>
            </a:r>
            <a:r>
              <a:rPr lang="en-GB" b="1" dirty="0">
                <a:solidFill>
                  <a:schemeClr val="accent6">
                    <a:lumMod val="75000"/>
                  </a:schemeClr>
                </a:solidFill>
              </a:rPr>
              <a:t> </a:t>
            </a:r>
            <a:r>
              <a:rPr lang="en-GB" b="1" dirty="0" err="1">
                <a:solidFill>
                  <a:schemeClr val="accent6">
                    <a:lumMod val="75000"/>
                  </a:schemeClr>
                </a:solidFill>
              </a:rPr>
              <a:t>lượng</a:t>
            </a:r>
            <a:endParaRPr lang="en-GB" b="1" dirty="0">
              <a:solidFill>
                <a:schemeClr val="accent6">
                  <a:lumMod val="75000"/>
                </a:schemeClr>
              </a:solidFill>
            </a:endParaRPr>
          </a:p>
          <a:p>
            <a:r>
              <a:rPr lang="en-GB" b="1" dirty="0" err="1">
                <a:solidFill>
                  <a:schemeClr val="accent6">
                    <a:lumMod val="75000"/>
                  </a:schemeClr>
                </a:solidFill>
              </a:rPr>
              <a:t>của</a:t>
            </a:r>
            <a:r>
              <a:rPr lang="en-GB" b="1" dirty="0">
                <a:solidFill>
                  <a:schemeClr val="accent6">
                    <a:lumMod val="75000"/>
                  </a:schemeClr>
                </a:solidFill>
              </a:rPr>
              <a:t> </a:t>
            </a:r>
            <a:r>
              <a:rPr lang="en-GB" b="1" i="1" dirty="0" err="1">
                <a:solidFill>
                  <a:schemeClr val="accent6">
                    <a:lumMod val="75000"/>
                  </a:schemeClr>
                </a:solidFill>
              </a:rPr>
              <a:t>Đào</a:t>
            </a:r>
            <a:r>
              <a:rPr lang="en-GB" b="1" i="1" dirty="0">
                <a:solidFill>
                  <a:schemeClr val="accent6">
                    <a:lumMod val="75000"/>
                  </a:schemeClr>
                </a:solidFill>
              </a:rPr>
              <a:t> </a:t>
            </a:r>
            <a:r>
              <a:rPr lang="en-GB" b="1" i="1" dirty="0" err="1">
                <a:solidFill>
                  <a:schemeClr val="accent6">
                    <a:lumMod val="75000"/>
                  </a:schemeClr>
                </a:solidFill>
              </a:rPr>
              <a:t>tạo</a:t>
            </a:r>
            <a:r>
              <a:rPr lang="en-GB" b="1" i="1" dirty="0">
                <a:solidFill>
                  <a:schemeClr val="accent6">
                    <a:lumMod val="75000"/>
                  </a:schemeClr>
                </a:solidFill>
              </a:rPr>
              <a:t> </a:t>
            </a:r>
            <a:r>
              <a:rPr lang="en-GB" b="1" i="1" dirty="0" err="1">
                <a:solidFill>
                  <a:schemeClr val="accent6">
                    <a:lumMod val="75000"/>
                  </a:schemeClr>
                </a:solidFill>
              </a:rPr>
              <a:t>nghề</a:t>
            </a:r>
            <a:r>
              <a:rPr lang="en-GB" b="1" i="1" dirty="0">
                <a:solidFill>
                  <a:schemeClr val="accent6">
                    <a:lumMod val="75000"/>
                  </a:schemeClr>
                </a:solidFill>
              </a:rPr>
              <a:t> </a:t>
            </a:r>
            <a:r>
              <a:rPr lang="en-GB" b="1" i="1" dirty="0" err="1">
                <a:solidFill>
                  <a:schemeClr val="accent6">
                    <a:lumMod val="75000"/>
                  </a:schemeClr>
                </a:solidFill>
              </a:rPr>
              <a:t>kép</a:t>
            </a:r>
            <a:r>
              <a:rPr lang="en-GB" b="1" i="1" dirty="0">
                <a:solidFill>
                  <a:schemeClr val="accent6">
                    <a:lumMod val="75000"/>
                  </a:schemeClr>
                </a:solidFill>
              </a:rPr>
              <a:t> </a:t>
            </a:r>
            <a:r>
              <a:rPr lang="en-GB" b="1" dirty="0" err="1">
                <a:solidFill>
                  <a:schemeClr val="accent6">
                    <a:lumMod val="75000"/>
                  </a:schemeClr>
                </a:solidFill>
              </a:rPr>
              <a:t>dựa</a:t>
            </a:r>
            <a:r>
              <a:rPr lang="en-GB" b="1" dirty="0">
                <a:solidFill>
                  <a:schemeClr val="accent6">
                    <a:lumMod val="75000"/>
                  </a:schemeClr>
                </a:solidFill>
              </a:rPr>
              <a:t> </a:t>
            </a:r>
            <a:r>
              <a:rPr lang="en-GB" b="1" dirty="0" err="1">
                <a:solidFill>
                  <a:schemeClr val="accent6">
                    <a:lumMod val="75000"/>
                  </a:schemeClr>
                </a:solidFill>
              </a:rPr>
              <a:t>trên</a:t>
            </a:r>
            <a:r>
              <a:rPr lang="en-GB" b="1" dirty="0">
                <a:solidFill>
                  <a:schemeClr val="accent6">
                    <a:lumMod val="75000"/>
                  </a:schemeClr>
                </a:solidFill>
              </a:rPr>
              <a:t> </a:t>
            </a:r>
            <a:r>
              <a:rPr lang="en-GB" b="1" dirty="0" err="1">
                <a:solidFill>
                  <a:schemeClr val="accent6">
                    <a:lumMod val="75000"/>
                  </a:schemeClr>
                </a:solidFill>
              </a:rPr>
              <a:t>thỏa</a:t>
            </a:r>
            <a:r>
              <a:rPr lang="en-GB" b="1" dirty="0">
                <a:solidFill>
                  <a:schemeClr val="accent6">
                    <a:lumMod val="75000"/>
                  </a:schemeClr>
                </a:solidFill>
              </a:rPr>
              <a:t> </a:t>
            </a:r>
            <a:r>
              <a:rPr lang="en-GB" b="1" dirty="0" err="1">
                <a:solidFill>
                  <a:schemeClr val="accent6">
                    <a:lumMod val="75000"/>
                  </a:schemeClr>
                </a:solidFill>
              </a:rPr>
              <a:t>thuận</a:t>
            </a:r>
            <a:endParaRPr lang="en-GB" b="1" dirty="0"/>
          </a:p>
        </p:txBody>
      </p:sp>
      <p:pic>
        <p:nvPicPr>
          <p:cNvPr id="1149" name="Picture 114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469735" y="3877966"/>
            <a:ext cx="534450" cy="261151"/>
          </a:xfrm>
          <a:prstGeom prst="rect">
            <a:avLst/>
          </a:prstGeom>
        </p:spPr>
      </p:pic>
      <p:pic>
        <p:nvPicPr>
          <p:cNvPr id="1150" name="Picture 114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001887" y="4438113"/>
            <a:ext cx="480043" cy="292271"/>
          </a:xfrm>
          <a:prstGeom prst="rect">
            <a:avLst/>
          </a:prstGeom>
        </p:spPr>
      </p:pic>
      <p:sp>
        <p:nvSpPr>
          <p:cNvPr id="256" name="Left-Right Arrow 255"/>
          <p:cNvSpPr/>
          <p:nvPr/>
        </p:nvSpPr>
        <p:spPr>
          <a:xfrm rot="19102620">
            <a:off x="5215252" y="4178042"/>
            <a:ext cx="328614" cy="184844"/>
          </a:xfrm>
          <a:prstGeom prst="lef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7" name="Left-Right Arrow 296"/>
          <p:cNvSpPr/>
          <p:nvPr/>
        </p:nvSpPr>
        <p:spPr>
          <a:xfrm>
            <a:off x="5509473" y="4471930"/>
            <a:ext cx="351672" cy="184844"/>
          </a:xfrm>
          <a:prstGeom prst="lef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8" name="Left-Right Arrow 297"/>
          <p:cNvSpPr/>
          <p:nvPr/>
        </p:nvSpPr>
        <p:spPr>
          <a:xfrm rot="2354576">
            <a:off x="5815013" y="4203085"/>
            <a:ext cx="328615" cy="184845"/>
          </a:xfrm>
          <a:prstGeom prst="lef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7" name="Right Arrow 256"/>
          <p:cNvSpPr/>
          <p:nvPr/>
        </p:nvSpPr>
        <p:spPr>
          <a:xfrm>
            <a:off x="6727120" y="4042151"/>
            <a:ext cx="619047" cy="387319"/>
          </a:xfrm>
          <a:prstGeom prs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0" name="Picture 79"/>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035736" y="4275674"/>
            <a:ext cx="379321" cy="420528"/>
          </a:xfrm>
          <a:prstGeom prst="rect">
            <a:avLst/>
          </a:prstGeom>
        </p:spPr>
      </p:pic>
      <p:grpSp>
        <p:nvGrpSpPr>
          <p:cNvPr id="81" name="Group 80"/>
          <p:cNvGrpSpPr/>
          <p:nvPr/>
        </p:nvGrpSpPr>
        <p:grpSpPr>
          <a:xfrm>
            <a:off x="7597074" y="3793071"/>
            <a:ext cx="935366" cy="954786"/>
            <a:chOff x="3375751" y="2080651"/>
            <a:chExt cx="2330585" cy="2378972"/>
          </a:xfrm>
        </p:grpSpPr>
        <p:pic>
          <p:nvPicPr>
            <p:cNvPr id="83" name="Picture 8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rot="1316597">
              <a:off x="3375751" y="2080651"/>
              <a:ext cx="2330585" cy="2142632"/>
            </a:xfrm>
            <a:prstGeom prst="rect">
              <a:avLst/>
            </a:prstGeom>
            <a:effectLst/>
          </p:spPr>
        </p:pic>
        <p:grpSp>
          <p:nvGrpSpPr>
            <p:cNvPr id="84" name="Group 83"/>
            <p:cNvGrpSpPr/>
            <p:nvPr/>
          </p:nvGrpSpPr>
          <p:grpSpPr>
            <a:xfrm>
              <a:off x="3477556" y="2531901"/>
              <a:ext cx="1427991" cy="1317214"/>
              <a:chOff x="2466737" y="1300765"/>
              <a:chExt cx="2982309" cy="2750956"/>
            </a:xfrm>
          </p:grpSpPr>
          <p:sp>
            <p:nvSpPr>
              <p:cNvPr id="86" name="Oval 46"/>
              <p:cNvSpPr/>
              <p:nvPr/>
            </p:nvSpPr>
            <p:spPr>
              <a:xfrm rot="2700000">
                <a:off x="2425660" y="1341842"/>
                <a:ext cx="2750956" cy="2668802"/>
              </a:xfrm>
              <a:prstGeom prst="pie">
                <a:avLst/>
              </a:prstGeom>
              <a:solidFill>
                <a:schemeClr val="accent1">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a:p>
            </p:txBody>
          </p:sp>
          <p:sp>
            <p:nvSpPr>
              <p:cNvPr id="87" name="Ellipse 58"/>
              <p:cNvSpPr/>
              <p:nvPr/>
            </p:nvSpPr>
            <p:spPr>
              <a:xfrm rot="8115584">
                <a:off x="2881174" y="1452292"/>
                <a:ext cx="2556689" cy="2504176"/>
              </a:xfrm>
              <a:prstGeom prst="pie">
                <a:avLst>
                  <a:gd name="adj1" fmla="val 10792305"/>
                  <a:gd name="adj2" fmla="val 16199999"/>
                </a:avLst>
              </a:prstGeom>
              <a:solidFill>
                <a:schemeClr val="accent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pic>
            <p:nvPicPr>
              <p:cNvPr id="88" name="Picture 87"/>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flipH="1">
                <a:off x="2538952" y="2104350"/>
                <a:ext cx="443065" cy="1074586"/>
              </a:xfrm>
              <a:prstGeom prst="rect">
                <a:avLst/>
              </a:prstGeom>
            </p:spPr>
          </p:pic>
          <p:pic>
            <p:nvPicPr>
              <p:cNvPr id="89" name="Picture 88"/>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144809" y="1397300"/>
                <a:ext cx="657345" cy="666971"/>
              </a:xfrm>
              <a:prstGeom prst="rect">
                <a:avLst/>
              </a:prstGeom>
            </p:spPr>
          </p:pic>
          <p:pic>
            <p:nvPicPr>
              <p:cNvPr id="90" name="Picture 8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675366" y="2146836"/>
                <a:ext cx="773680" cy="1155301"/>
              </a:xfrm>
              <a:prstGeom prst="rect">
                <a:avLst/>
              </a:prstGeom>
            </p:spPr>
          </p:pic>
          <p:sp>
            <p:nvSpPr>
              <p:cNvPr id="91" name="Oval 90"/>
              <p:cNvSpPr/>
              <p:nvPr/>
            </p:nvSpPr>
            <p:spPr>
              <a:xfrm>
                <a:off x="3296653" y="2127819"/>
                <a:ext cx="1241769" cy="1241769"/>
              </a:xfrm>
              <a:prstGeom prst="ellipse">
                <a:avLst/>
              </a:prstGeom>
              <a:solidFill>
                <a:schemeClr val="bg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92" name="Picture 91"/>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flipH="1">
                <a:off x="3511076" y="2248223"/>
                <a:ext cx="392791" cy="1029038"/>
              </a:xfrm>
              <a:prstGeom prst="rect">
                <a:avLst/>
              </a:prstGeom>
            </p:spPr>
          </p:pic>
          <p:pic>
            <p:nvPicPr>
              <p:cNvPr id="93" name="Picture 92"/>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flipH="1">
                <a:off x="3920980" y="2267754"/>
                <a:ext cx="438623" cy="1009508"/>
              </a:xfrm>
              <a:prstGeom prst="rect">
                <a:avLst/>
              </a:prstGeom>
            </p:spPr>
          </p:pic>
        </p:grpSp>
        <p:pic>
          <p:nvPicPr>
            <p:cNvPr id="85" name="Picture 84"/>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3700430" y="2589376"/>
              <a:ext cx="1461699" cy="1870247"/>
            </a:xfrm>
            <a:prstGeom prst="rect">
              <a:avLst/>
            </a:prstGeom>
          </p:spPr>
        </p:pic>
      </p:grpSp>
      <p:sp>
        <p:nvSpPr>
          <p:cNvPr id="316" name="Rectangle 315"/>
          <p:cNvSpPr/>
          <p:nvPr/>
        </p:nvSpPr>
        <p:spPr>
          <a:xfrm>
            <a:off x="0" y="4957085"/>
            <a:ext cx="9144000" cy="110621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2" name="Rechteck 81"/>
          <p:cNvSpPr/>
          <p:nvPr/>
        </p:nvSpPr>
        <p:spPr>
          <a:xfrm>
            <a:off x="533953" y="5187574"/>
            <a:ext cx="4534919" cy="923330"/>
          </a:xfrm>
          <a:prstGeom prst="rect">
            <a:avLst/>
          </a:prstGeom>
        </p:spPr>
        <p:txBody>
          <a:bodyPr wrap="square">
            <a:spAutoFit/>
          </a:bodyPr>
          <a:lstStyle/>
          <a:p>
            <a:r>
              <a:rPr lang="en-GB" b="1" dirty="0" err="1">
                <a:solidFill>
                  <a:schemeClr val="accent6">
                    <a:lumMod val="75000"/>
                  </a:schemeClr>
                </a:solidFill>
              </a:rPr>
              <a:t>Các</a:t>
            </a:r>
            <a:r>
              <a:rPr lang="en-GB" b="1" dirty="0">
                <a:solidFill>
                  <a:schemeClr val="accent6">
                    <a:lumMod val="75000"/>
                  </a:schemeClr>
                </a:solidFill>
              </a:rPr>
              <a:t> </a:t>
            </a:r>
            <a:r>
              <a:rPr lang="en-GB" b="1" dirty="0" err="1">
                <a:solidFill>
                  <a:schemeClr val="accent6">
                    <a:lumMod val="75000"/>
                  </a:schemeClr>
                </a:solidFill>
              </a:rPr>
              <a:t>tiêu</a:t>
            </a:r>
            <a:r>
              <a:rPr lang="en-GB" b="1" dirty="0">
                <a:solidFill>
                  <a:schemeClr val="accent6">
                    <a:lumMod val="75000"/>
                  </a:schemeClr>
                </a:solidFill>
              </a:rPr>
              <a:t> </a:t>
            </a:r>
            <a:r>
              <a:rPr lang="en-GB" b="1" dirty="0" err="1">
                <a:solidFill>
                  <a:schemeClr val="accent6">
                    <a:lumMod val="75000"/>
                  </a:schemeClr>
                </a:solidFill>
              </a:rPr>
              <a:t>chuẩn</a:t>
            </a:r>
            <a:r>
              <a:rPr lang="en-GB" b="1" dirty="0">
                <a:solidFill>
                  <a:schemeClr val="accent6">
                    <a:lumMod val="75000"/>
                  </a:schemeClr>
                </a:solidFill>
              </a:rPr>
              <a:t> </a:t>
            </a:r>
            <a:r>
              <a:rPr lang="en-GB" b="1" i="1" dirty="0" err="1">
                <a:solidFill>
                  <a:schemeClr val="accent6">
                    <a:lumMod val="75000"/>
                  </a:schemeClr>
                </a:solidFill>
              </a:rPr>
              <a:t>Đào</a:t>
            </a:r>
            <a:r>
              <a:rPr lang="en-GB" b="1" i="1" dirty="0">
                <a:solidFill>
                  <a:schemeClr val="accent6">
                    <a:lumMod val="75000"/>
                  </a:schemeClr>
                </a:solidFill>
              </a:rPr>
              <a:t> </a:t>
            </a:r>
            <a:r>
              <a:rPr lang="en-GB" b="1" i="1" dirty="0" err="1">
                <a:solidFill>
                  <a:schemeClr val="accent6">
                    <a:lumMod val="75000"/>
                  </a:schemeClr>
                </a:solidFill>
              </a:rPr>
              <a:t>tạo</a:t>
            </a:r>
            <a:r>
              <a:rPr lang="en-GB" b="1" i="1" dirty="0">
                <a:solidFill>
                  <a:schemeClr val="accent6">
                    <a:lumMod val="75000"/>
                  </a:schemeClr>
                </a:solidFill>
              </a:rPr>
              <a:t> </a:t>
            </a:r>
            <a:r>
              <a:rPr lang="en-GB" b="1" i="1" dirty="0" err="1">
                <a:solidFill>
                  <a:schemeClr val="accent6">
                    <a:lumMod val="75000"/>
                  </a:schemeClr>
                </a:solidFill>
              </a:rPr>
              <a:t>nghề</a:t>
            </a:r>
            <a:r>
              <a:rPr lang="en-GB" b="1" i="1" dirty="0">
                <a:solidFill>
                  <a:schemeClr val="accent6">
                    <a:lumMod val="75000"/>
                  </a:schemeClr>
                </a:solidFill>
              </a:rPr>
              <a:t> </a:t>
            </a:r>
            <a:r>
              <a:rPr lang="en-GB" b="1" i="1" dirty="0" err="1">
                <a:solidFill>
                  <a:schemeClr val="accent6">
                    <a:lumMod val="75000"/>
                  </a:schemeClr>
                </a:solidFill>
              </a:rPr>
              <a:t>kép</a:t>
            </a:r>
            <a:r>
              <a:rPr lang="en-GB" b="1" i="1" dirty="0">
                <a:solidFill>
                  <a:schemeClr val="accent6">
                    <a:lumMod val="75000"/>
                  </a:schemeClr>
                </a:solidFill>
              </a:rPr>
              <a:t> </a:t>
            </a:r>
            <a:r>
              <a:rPr lang="en-GB" b="1" dirty="0" err="1">
                <a:solidFill>
                  <a:schemeClr val="accent6">
                    <a:lumMod val="75000"/>
                  </a:schemeClr>
                </a:solidFill>
              </a:rPr>
              <a:t>trên</a:t>
            </a:r>
            <a:r>
              <a:rPr lang="en-GB" b="1" dirty="0">
                <a:solidFill>
                  <a:schemeClr val="accent6">
                    <a:lumMod val="75000"/>
                  </a:schemeClr>
                </a:solidFill>
              </a:rPr>
              <a:t> </a:t>
            </a:r>
            <a:r>
              <a:rPr lang="en-GB" b="1" dirty="0" err="1">
                <a:solidFill>
                  <a:schemeClr val="accent6">
                    <a:lumMod val="75000"/>
                  </a:schemeClr>
                </a:solidFill>
              </a:rPr>
              <a:t>phạm</a:t>
            </a:r>
            <a:r>
              <a:rPr lang="en-GB" b="1" dirty="0">
                <a:solidFill>
                  <a:schemeClr val="accent6">
                    <a:lumMod val="75000"/>
                  </a:schemeClr>
                </a:solidFill>
              </a:rPr>
              <a:t> vi </a:t>
            </a:r>
            <a:r>
              <a:rPr lang="en-GB" b="1" dirty="0" err="1">
                <a:solidFill>
                  <a:schemeClr val="accent6">
                    <a:lumMod val="75000"/>
                  </a:schemeClr>
                </a:solidFill>
              </a:rPr>
              <a:t>toàn</a:t>
            </a:r>
            <a:r>
              <a:rPr lang="en-GB" b="1" dirty="0">
                <a:solidFill>
                  <a:schemeClr val="accent6">
                    <a:lumMod val="75000"/>
                  </a:schemeClr>
                </a:solidFill>
              </a:rPr>
              <a:t> </a:t>
            </a:r>
            <a:r>
              <a:rPr lang="en-GB" b="1" dirty="0" err="1">
                <a:solidFill>
                  <a:schemeClr val="accent6">
                    <a:lumMod val="75000"/>
                  </a:schemeClr>
                </a:solidFill>
              </a:rPr>
              <a:t>quốc</a:t>
            </a:r>
            <a:r>
              <a:rPr lang="en-GB" b="1" dirty="0">
                <a:solidFill>
                  <a:schemeClr val="accent6">
                    <a:lumMod val="75000"/>
                  </a:schemeClr>
                </a:solidFill>
              </a:rPr>
              <a:t>, </a:t>
            </a:r>
            <a:r>
              <a:rPr lang="en-GB" b="1" dirty="0" err="1">
                <a:solidFill>
                  <a:schemeClr val="accent6">
                    <a:lumMod val="75000"/>
                  </a:schemeClr>
                </a:solidFill>
              </a:rPr>
              <a:t>cập</a:t>
            </a:r>
            <a:r>
              <a:rPr lang="en-GB" b="1" dirty="0">
                <a:solidFill>
                  <a:schemeClr val="accent6">
                    <a:lumMod val="75000"/>
                  </a:schemeClr>
                </a:solidFill>
              </a:rPr>
              <a:t> </a:t>
            </a:r>
            <a:r>
              <a:rPr lang="en-GB" b="1" dirty="0" err="1">
                <a:solidFill>
                  <a:schemeClr val="accent6">
                    <a:lumMod val="75000"/>
                  </a:schemeClr>
                </a:solidFill>
              </a:rPr>
              <a:t>nhật</a:t>
            </a:r>
            <a:r>
              <a:rPr lang="en-GB" b="1" dirty="0">
                <a:solidFill>
                  <a:schemeClr val="accent6">
                    <a:lumMod val="75000"/>
                  </a:schemeClr>
                </a:solidFill>
              </a:rPr>
              <a:t> </a:t>
            </a:r>
            <a:r>
              <a:rPr lang="en-GB" b="1" dirty="0" err="1">
                <a:solidFill>
                  <a:schemeClr val="accent6">
                    <a:lumMod val="75000"/>
                  </a:schemeClr>
                </a:solidFill>
              </a:rPr>
              <a:t>và</a:t>
            </a:r>
            <a:r>
              <a:rPr lang="en-GB" b="1" dirty="0">
                <a:solidFill>
                  <a:schemeClr val="accent6">
                    <a:lumMod val="75000"/>
                  </a:schemeClr>
                </a:solidFill>
              </a:rPr>
              <a:t> </a:t>
            </a:r>
            <a:r>
              <a:rPr lang="en-GB" b="1" dirty="0" err="1">
                <a:solidFill>
                  <a:schemeClr val="accent6">
                    <a:lumMod val="75000"/>
                  </a:schemeClr>
                </a:solidFill>
              </a:rPr>
              <a:t>theo</a:t>
            </a:r>
            <a:r>
              <a:rPr lang="en-GB" b="1" dirty="0">
                <a:solidFill>
                  <a:schemeClr val="accent6">
                    <a:lumMod val="75000"/>
                  </a:schemeClr>
                </a:solidFill>
              </a:rPr>
              <a:t> </a:t>
            </a:r>
            <a:r>
              <a:rPr lang="en-GB" b="1" dirty="0" err="1">
                <a:solidFill>
                  <a:schemeClr val="accent6">
                    <a:lumMod val="75000"/>
                  </a:schemeClr>
                </a:solidFill>
              </a:rPr>
              <a:t>định</a:t>
            </a:r>
            <a:r>
              <a:rPr lang="en-GB" b="1" dirty="0">
                <a:solidFill>
                  <a:schemeClr val="accent6">
                    <a:lumMod val="75000"/>
                  </a:schemeClr>
                </a:solidFill>
              </a:rPr>
              <a:t> h</a:t>
            </a:r>
            <a:r>
              <a:rPr lang="vi-VN" b="1" dirty="0">
                <a:solidFill>
                  <a:schemeClr val="accent6">
                    <a:lumMod val="75000"/>
                  </a:schemeClr>
                </a:solidFill>
              </a:rPr>
              <a:t>ư</a:t>
            </a:r>
            <a:r>
              <a:rPr lang="en-US" b="1" dirty="0" err="1">
                <a:solidFill>
                  <a:schemeClr val="accent6">
                    <a:lumMod val="75000"/>
                  </a:schemeClr>
                </a:solidFill>
              </a:rPr>
              <a:t>ớng</a:t>
            </a:r>
            <a:r>
              <a:rPr lang="en-GB" b="1" dirty="0">
                <a:solidFill>
                  <a:schemeClr val="accent6">
                    <a:lumMod val="75000"/>
                  </a:schemeClr>
                </a:solidFill>
              </a:rPr>
              <a:t> </a:t>
            </a:r>
            <a:r>
              <a:rPr lang="en-GB" b="1" dirty="0" err="1">
                <a:solidFill>
                  <a:schemeClr val="accent6">
                    <a:lumMod val="75000"/>
                  </a:schemeClr>
                </a:solidFill>
              </a:rPr>
              <a:t>nhu</a:t>
            </a:r>
            <a:r>
              <a:rPr lang="en-GB" b="1" dirty="0">
                <a:solidFill>
                  <a:schemeClr val="accent6">
                    <a:lumMod val="75000"/>
                  </a:schemeClr>
                </a:solidFill>
              </a:rPr>
              <a:t> </a:t>
            </a:r>
            <a:r>
              <a:rPr lang="en-GB" b="1" dirty="0" err="1">
                <a:solidFill>
                  <a:schemeClr val="accent6">
                    <a:lumMod val="75000"/>
                  </a:schemeClr>
                </a:solidFill>
              </a:rPr>
              <a:t>cầu</a:t>
            </a:r>
            <a:endParaRPr lang="en-GB" b="1" dirty="0"/>
          </a:p>
        </p:txBody>
      </p:sp>
      <p:pic>
        <p:nvPicPr>
          <p:cNvPr id="259" name="Picture 258"/>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7089266" y="5047621"/>
            <a:ext cx="579078" cy="832218"/>
          </a:xfrm>
          <a:prstGeom prst="rect">
            <a:avLst/>
          </a:prstGeom>
        </p:spPr>
      </p:pic>
      <p:sp>
        <p:nvSpPr>
          <p:cNvPr id="260" name="TextBox 259"/>
          <p:cNvSpPr txBox="1"/>
          <p:nvPr/>
        </p:nvSpPr>
        <p:spPr>
          <a:xfrm>
            <a:off x="6369597" y="4923776"/>
            <a:ext cx="602870" cy="1015663"/>
          </a:xfrm>
          <a:prstGeom prst="rect">
            <a:avLst/>
          </a:prstGeom>
          <a:noFill/>
        </p:spPr>
        <p:txBody>
          <a:bodyPr wrap="square" rtlCol="0">
            <a:spAutoFit/>
          </a:bodyPr>
          <a:lstStyle/>
          <a:p>
            <a:r>
              <a:rPr lang="de-DE" sz="6000" dirty="0"/>
              <a:t>=</a:t>
            </a:r>
          </a:p>
        </p:txBody>
      </p:sp>
      <p:grpSp>
        <p:nvGrpSpPr>
          <p:cNvPr id="94" name="Group 93"/>
          <p:cNvGrpSpPr/>
          <p:nvPr/>
        </p:nvGrpSpPr>
        <p:grpSpPr>
          <a:xfrm>
            <a:off x="5172961" y="5031284"/>
            <a:ext cx="1043658" cy="1065327"/>
            <a:chOff x="3494469" y="2080651"/>
            <a:chExt cx="2330584" cy="2378972"/>
          </a:xfrm>
        </p:grpSpPr>
        <p:pic>
          <p:nvPicPr>
            <p:cNvPr id="95" name="Picture 9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rot="1316597">
              <a:off x="3494469" y="2080651"/>
              <a:ext cx="2330584" cy="2142633"/>
            </a:xfrm>
            <a:prstGeom prst="rect">
              <a:avLst/>
            </a:prstGeom>
            <a:effectLst/>
          </p:spPr>
        </p:pic>
        <p:grpSp>
          <p:nvGrpSpPr>
            <p:cNvPr id="96" name="Group 95"/>
            <p:cNvGrpSpPr/>
            <p:nvPr/>
          </p:nvGrpSpPr>
          <p:grpSpPr>
            <a:xfrm>
              <a:off x="3512135" y="2531900"/>
              <a:ext cx="1393412" cy="1317214"/>
              <a:chOff x="2538952" y="1300767"/>
              <a:chExt cx="2910094" cy="2750956"/>
            </a:xfrm>
          </p:grpSpPr>
          <p:sp>
            <p:nvSpPr>
              <p:cNvPr id="98" name="Oval 46"/>
              <p:cNvSpPr/>
              <p:nvPr/>
            </p:nvSpPr>
            <p:spPr>
              <a:xfrm rot="2700000">
                <a:off x="2574430" y="1341842"/>
                <a:ext cx="2750956" cy="2668806"/>
              </a:xfrm>
              <a:prstGeom prst="pie">
                <a:avLst/>
              </a:prstGeom>
              <a:solidFill>
                <a:schemeClr val="accent1">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a:p>
            </p:txBody>
          </p:sp>
          <p:sp>
            <p:nvSpPr>
              <p:cNvPr id="99" name="Ellipse 58"/>
              <p:cNvSpPr/>
              <p:nvPr/>
            </p:nvSpPr>
            <p:spPr>
              <a:xfrm rot="8115584">
                <a:off x="2881174" y="1452292"/>
                <a:ext cx="2556689" cy="2504176"/>
              </a:xfrm>
              <a:prstGeom prst="pie">
                <a:avLst>
                  <a:gd name="adj1" fmla="val 10792305"/>
                  <a:gd name="adj2" fmla="val 16199999"/>
                </a:avLst>
              </a:prstGeom>
              <a:solidFill>
                <a:schemeClr val="accent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pic>
            <p:nvPicPr>
              <p:cNvPr id="100" name="Picture 99"/>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flipH="1">
                <a:off x="2538952" y="2104350"/>
                <a:ext cx="443065" cy="1074586"/>
              </a:xfrm>
              <a:prstGeom prst="rect">
                <a:avLst/>
              </a:prstGeom>
            </p:spPr>
          </p:pic>
          <p:pic>
            <p:nvPicPr>
              <p:cNvPr id="101" name="Picture 100"/>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3144809" y="1397300"/>
                <a:ext cx="657345" cy="666971"/>
              </a:xfrm>
              <a:prstGeom prst="rect">
                <a:avLst/>
              </a:prstGeom>
            </p:spPr>
          </p:pic>
          <p:pic>
            <p:nvPicPr>
              <p:cNvPr id="102" name="Picture 101"/>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4675366" y="2146836"/>
                <a:ext cx="773680" cy="1155301"/>
              </a:xfrm>
              <a:prstGeom prst="rect">
                <a:avLst/>
              </a:prstGeom>
            </p:spPr>
          </p:pic>
          <p:sp>
            <p:nvSpPr>
              <p:cNvPr id="103" name="Oval 102"/>
              <p:cNvSpPr/>
              <p:nvPr/>
            </p:nvSpPr>
            <p:spPr>
              <a:xfrm>
                <a:off x="3296653" y="2127819"/>
                <a:ext cx="1241769" cy="1241769"/>
              </a:xfrm>
              <a:prstGeom prst="ellipse">
                <a:avLst/>
              </a:prstGeom>
              <a:solidFill>
                <a:schemeClr val="bg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04" name="Picture 103"/>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flipH="1">
                <a:off x="3511076" y="2248223"/>
                <a:ext cx="392791" cy="1029038"/>
              </a:xfrm>
              <a:prstGeom prst="rect">
                <a:avLst/>
              </a:prstGeom>
            </p:spPr>
          </p:pic>
          <p:pic>
            <p:nvPicPr>
              <p:cNvPr id="105" name="Picture 104"/>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flipH="1">
                <a:off x="3920980" y="2267754"/>
                <a:ext cx="438623" cy="1009508"/>
              </a:xfrm>
              <a:prstGeom prst="rect">
                <a:avLst/>
              </a:prstGeom>
            </p:spPr>
          </p:pic>
        </p:grpSp>
        <p:pic>
          <p:nvPicPr>
            <p:cNvPr id="97" name="Picture 96"/>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3819147" y="2589376"/>
              <a:ext cx="1461699" cy="1870247"/>
            </a:xfrm>
            <a:prstGeom prst="rect">
              <a:avLst/>
            </a:prstGeom>
          </p:spPr>
        </p:pic>
      </p:grpSp>
      <p:sp>
        <p:nvSpPr>
          <p:cNvPr id="317" name="Rectangle 316"/>
          <p:cNvSpPr/>
          <p:nvPr/>
        </p:nvSpPr>
        <p:spPr>
          <a:xfrm>
            <a:off x="0" y="6172241"/>
            <a:ext cx="9144000" cy="78515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tangle 25"/>
          <p:cNvSpPr/>
          <p:nvPr/>
        </p:nvSpPr>
        <p:spPr>
          <a:xfrm>
            <a:off x="533281" y="6372036"/>
            <a:ext cx="4804853" cy="369332"/>
          </a:xfrm>
          <a:prstGeom prst="rect">
            <a:avLst/>
          </a:prstGeom>
        </p:spPr>
        <p:txBody>
          <a:bodyPr wrap="square">
            <a:spAutoFit/>
          </a:bodyPr>
          <a:lstStyle/>
          <a:p>
            <a:r>
              <a:rPr lang="en-GB" b="1" i="1" dirty="0" err="1">
                <a:solidFill>
                  <a:schemeClr val="accent6">
                    <a:lumMod val="75000"/>
                  </a:schemeClr>
                </a:solidFill>
              </a:rPr>
              <a:t>Đào</a:t>
            </a:r>
            <a:r>
              <a:rPr lang="en-GB" b="1" i="1" dirty="0">
                <a:solidFill>
                  <a:schemeClr val="accent6">
                    <a:lumMod val="75000"/>
                  </a:schemeClr>
                </a:solidFill>
              </a:rPr>
              <a:t> </a:t>
            </a:r>
            <a:r>
              <a:rPr lang="en-GB" b="1" i="1" dirty="0" err="1">
                <a:solidFill>
                  <a:schemeClr val="accent6">
                    <a:lumMod val="75000"/>
                  </a:schemeClr>
                </a:solidFill>
              </a:rPr>
              <a:t>tạo</a:t>
            </a:r>
            <a:r>
              <a:rPr lang="en-GB" b="1" i="1" dirty="0">
                <a:solidFill>
                  <a:schemeClr val="accent6">
                    <a:lumMod val="75000"/>
                  </a:schemeClr>
                </a:solidFill>
              </a:rPr>
              <a:t> </a:t>
            </a:r>
            <a:r>
              <a:rPr lang="en-GB" b="1" i="1" dirty="0" err="1">
                <a:solidFill>
                  <a:schemeClr val="accent6">
                    <a:lumMod val="75000"/>
                  </a:schemeClr>
                </a:solidFill>
              </a:rPr>
              <a:t>nghề</a:t>
            </a:r>
            <a:r>
              <a:rPr lang="en-GB" b="1" i="1" dirty="0">
                <a:solidFill>
                  <a:schemeClr val="accent6">
                    <a:lumMod val="75000"/>
                  </a:schemeClr>
                </a:solidFill>
              </a:rPr>
              <a:t> </a:t>
            </a:r>
            <a:r>
              <a:rPr lang="en-GB" b="1" i="1" dirty="0" err="1">
                <a:solidFill>
                  <a:schemeClr val="accent6">
                    <a:lumMod val="75000"/>
                  </a:schemeClr>
                </a:solidFill>
              </a:rPr>
              <a:t>kép</a:t>
            </a:r>
            <a:r>
              <a:rPr lang="en-GB" b="1" i="1" dirty="0">
                <a:solidFill>
                  <a:schemeClr val="accent6">
                    <a:lumMod val="75000"/>
                  </a:schemeClr>
                </a:solidFill>
              </a:rPr>
              <a:t> </a:t>
            </a:r>
            <a:r>
              <a:rPr lang="en-GB" b="1" dirty="0" err="1">
                <a:solidFill>
                  <a:schemeClr val="accent6">
                    <a:lumMod val="75000"/>
                  </a:schemeClr>
                </a:solidFill>
              </a:rPr>
              <a:t>trong</a:t>
            </a:r>
            <a:r>
              <a:rPr lang="en-GB" b="1" dirty="0">
                <a:solidFill>
                  <a:schemeClr val="accent6">
                    <a:lumMod val="75000"/>
                  </a:schemeClr>
                </a:solidFill>
              </a:rPr>
              <a:t> </a:t>
            </a:r>
            <a:r>
              <a:rPr lang="en-GB" b="1" dirty="0" err="1">
                <a:solidFill>
                  <a:schemeClr val="accent6">
                    <a:lumMod val="75000"/>
                  </a:schemeClr>
                </a:solidFill>
              </a:rPr>
              <a:t>khuôn</a:t>
            </a:r>
            <a:r>
              <a:rPr lang="en-GB" b="1" dirty="0">
                <a:solidFill>
                  <a:schemeClr val="accent6">
                    <a:lumMod val="75000"/>
                  </a:schemeClr>
                </a:solidFill>
              </a:rPr>
              <a:t> </a:t>
            </a:r>
            <a:r>
              <a:rPr lang="en-GB" b="1" dirty="0" err="1">
                <a:solidFill>
                  <a:schemeClr val="accent6">
                    <a:lumMod val="75000"/>
                  </a:schemeClr>
                </a:solidFill>
              </a:rPr>
              <a:t>khổ</a:t>
            </a:r>
            <a:r>
              <a:rPr lang="en-GB" b="1" dirty="0">
                <a:solidFill>
                  <a:schemeClr val="accent6">
                    <a:lumMod val="75000"/>
                  </a:schemeClr>
                </a:solidFill>
              </a:rPr>
              <a:t> </a:t>
            </a:r>
            <a:r>
              <a:rPr lang="en-GB" b="1" dirty="0" err="1">
                <a:solidFill>
                  <a:schemeClr val="accent6">
                    <a:lumMod val="75000"/>
                  </a:schemeClr>
                </a:solidFill>
              </a:rPr>
              <a:t>pháp</a:t>
            </a:r>
            <a:r>
              <a:rPr lang="en-GB" b="1" dirty="0">
                <a:solidFill>
                  <a:schemeClr val="accent6">
                    <a:lumMod val="75000"/>
                  </a:schemeClr>
                </a:solidFill>
              </a:rPr>
              <a:t> </a:t>
            </a:r>
            <a:r>
              <a:rPr lang="en-GB" b="1" dirty="0" err="1">
                <a:solidFill>
                  <a:schemeClr val="accent6">
                    <a:lumMod val="75000"/>
                  </a:schemeClr>
                </a:solidFill>
              </a:rPr>
              <a:t>lý</a:t>
            </a:r>
            <a:endParaRPr lang="en-GB" b="1" dirty="0">
              <a:solidFill>
                <a:schemeClr val="accent6">
                  <a:lumMod val="75000"/>
                </a:schemeClr>
              </a:solidFill>
            </a:endParaRPr>
          </a:p>
        </p:txBody>
      </p:sp>
      <p:sp>
        <p:nvSpPr>
          <p:cNvPr id="68" name="Rectangle 133"/>
          <p:cNvSpPr/>
          <p:nvPr/>
        </p:nvSpPr>
        <p:spPr>
          <a:xfrm>
            <a:off x="5053882" y="6372035"/>
            <a:ext cx="2416400" cy="646331"/>
          </a:xfrm>
          <a:prstGeom prst="rect">
            <a:avLst/>
          </a:prstGeom>
        </p:spPr>
        <p:txBody>
          <a:bodyPr wrap="square">
            <a:spAutoFit/>
          </a:bodyPr>
          <a:lstStyle/>
          <a:p>
            <a:r>
              <a:rPr lang="en-GB" b="1" dirty="0" err="1">
                <a:solidFill>
                  <a:schemeClr val="tx1">
                    <a:lumMod val="65000"/>
                    <a:lumOff val="35000"/>
                  </a:schemeClr>
                </a:solidFill>
              </a:rPr>
              <a:t>Các</a:t>
            </a:r>
            <a:r>
              <a:rPr lang="en-GB" b="1" dirty="0">
                <a:solidFill>
                  <a:schemeClr val="tx1">
                    <a:lumMod val="65000"/>
                    <a:lumOff val="35000"/>
                  </a:schemeClr>
                </a:solidFill>
              </a:rPr>
              <a:t> </a:t>
            </a:r>
            <a:r>
              <a:rPr lang="en-GB" b="1" dirty="0" err="1">
                <a:solidFill>
                  <a:schemeClr val="tx1">
                    <a:lumMod val="65000"/>
                    <a:lumOff val="35000"/>
                  </a:schemeClr>
                </a:solidFill>
              </a:rPr>
              <a:t>quy</a:t>
            </a:r>
            <a:r>
              <a:rPr lang="en-GB" b="1" dirty="0">
                <a:solidFill>
                  <a:schemeClr val="tx1">
                    <a:lumMod val="65000"/>
                    <a:lumOff val="35000"/>
                  </a:schemeClr>
                </a:solidFill>
              </a:rPr>
              <a:t> </a:t>
            </a:r>
            <a:r>
              <a:rPr lang="en-GB" b="1" dirty="0" err="1">
                <a:solidFill>
                  <a:schemeClr val="tx1">
                    <a:lumMod val="65000"/>
                    <a:lumOff val="35000"/>
                  </a:schemeClr>
                </a:solidFill>
              </a:rPr>
              <a:t>định</a:t>
            </a:r>
            <a:r>
              <a:rPr lang="en-GB" b="1" dirty="0">
                <a:solidFill>
                  <a:schemeClr val="tx1">
                    <a:lumMod val="65000"/>
                    <a:lumOff val="35000"/>
                  </a:schemeClr>
                </a:solidFill>
              </a:rPr>
              <a:t> </a:t>
            </a:r>
            <a:r>
              <a:rPr lang="en-GB" b="1" dirty="0" err="1">
                <a:solidFill>
                  <a:schemeClr val="tx1">
                    <a:lumMod val="65000"/>
                    <a:lumOff val="35000"/>
                  </a:schemeClr>
                </a:solidFill>
              </a:rPr>
              <a:t>về</a:t>
            </a:r>
            <a:r>
              <a:rPr lang="en-GB" b="1" dirty="0">
                <a:solidFill>
                  <a:schemeClr val="tx1">
                    <a:lumMod val="65000"/>
                    <a:lumOff val="35000"/>
                  </a:schemeClr>
                </a:solidFill>
              </a:rPr>
              <a:t> </a:t>
            </a:r>
            <a:r>
              <a:rPr lang="en-GB" b="1" dirty="0" err="1">
                <a:solidFill>
                  <a:schemeClr val="tx1">
                    <a:lumMod val="65000"/>
                    <a:lumOff val="35000"/>
                  </a:schemeClr>
                </a:solidFill>
              </a:rPr>
              <a:t>Đào</a:t>
            </a:r>
            <a:r>
              <a:rPr lang="en-GB" b="1" dirty="0">
                <a:solidFill>
                  <a:schemeClr val="tx1">
                    <a:lumMod val="65000"/>
                    <a:lumOff val="35000"/>
                  </a:schemeClr>
                </a:solidFill>
              </a:rPr>
              <a:t> </a:t>
            </a:r>
            <a:r>
              <a:rPr lang="en-GB" b="1" dirty="0" err="1">
                <a:solidFill>
                  <a:schemeClr val="tx1">
                    <a:lumMod val="65000"/>
                    <a:lumOff val="35000"/>
                  </a:schemeClr>
                </a:solidFill>
              </a:rPr>
              <a:t>tạo</a:t>
            </a:r>
            <a:r>
              <a:rPr lang="en-GB" b="1" dirty="0">
                <a:solidFill>
                  <a:schemeClr val="tx1">
                    <a:lumMod val="65000"/>
                    <a:lumOff val="35000"/>
                  </a:schemeClr>
                </a:solidFill>
              </a:rPr>
              <a:t> </a:t>
            </a:r>
            <a:r>
              <a:rPr lang="en-GB" b="1" dirty="0" err="1">
                <a:solidFill>
                  <a:schemeClr val="tx1">
                    <a:lumMod val="65000"/>
                    <a:lumOff val="35000"/>
                  </a:schemeClr>
                </a:solidFill>
              </a:rPr>
              <a:t>nghề</a:t>
            </a:r>
            <a:endParaRPr lang="en-GB" b="1" dirty="0">
              <a:solidFill>
                <a:schemeClr val="tx1">
                  <a:lumMod val="65000"/>
                  <a:lumOff val="35000"/>
                </a:schemeClr>
              </a:solidFill>
            </a:endParaRPr>
          </a:p>
        </p:txBody>
      </p:sp>
      <p:pic>
        <p:nvPicPr>
          <p:cNvPr id="66" name="Picture 79"/>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505047" y="6462883"/>
            <a:ext cx="379321" cy="420528"/>
          </a:xfrm>
          <a:prstGeom prst="rect">
            <a:avLst/>
          </a:prstGeom>
        </p:spPr>
      </p:pic>
      <p:sp>
        <p:nvSpPr>
          <p:cNvPr id="258" name="Rectangle 257"/>
          <p:cNvSpPr/>
          <p:nvPr/>
        </p:nvSpPr>
        <p:spPr>
          <a:xfrm>
            <a:off x="0" y="2405538"/>
            <a:ext cx="9144000" cy="132048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p:cNvSpPr/>
          <p:nvPr/>
        </p:nvSpPr>
        <p:spPr>
          <a:xfrm>
            <a:off x="548446" y="2495070"/>
            <a:ext cx="3470229" cy="646331"/>
          </a:xfrm>
          <a:prstGeom prst="rect">
            <a:avLst/>
          </a:prstGeom>
        </p:spPr>
        <p:txBody>
          <a:bodyPr wrap="square">
            <a:spAutoFit/>
          </a:bodyPr>
          <a:lstStyle/>
          <a:p>
            <a:r>
              <a:rPr lang="en-US" b="1" dirty="0" err="1">
                <a:solidFill>
                  <a:schemeClr val="accent6">
                    <a:lumMod val="75000"/>
                  </a:schemeClr>
                </a:solidFill>
              </a:rPr>
              <a:t>Học</a:t>
            </a:r>
            <a:r>
              <a:rPr lang="en-US" b="1" dirty="0">
                <a:solidFill>
                  <a:schemeClr val="accent6">
                    <a:lumMod val="75000"/>
                  </a:schemeClr>
                </a:solidFill>
              </a:rPr>
              <a:t> </a:t>
            </a:r>
            <a:r>
              <a:rPr lang="en-US" b="1" dirty="0" err="1">
                <a:solidFill>
                  <a:schemeClr val="accent6">
                    <a:lumMod val="75000"/>
                  </a:schemeClr>
                </a:solidFill>
              </a:rPr>
              <a:t>tập</a:t>
            </a:r>
            <a:r>
              <a:rPr lang="en-US" b="1" dirty="0">
                <a:solidFill>
                  <a:schemeClr val="accent6">
                    <a:lumMod val="75000"/>
                  </a:schemeClr>
                </a:solidFill>
              </a:rPr>
              <a:t> </a:t>
            </a:r>
            <a:r>
              <a:rPr lang="en-US" b="1" dirty="0" err="1">
                <a:solidFill>
                  <a:schemeClr val="accent6">
                    <a:lumMod val="75000"/>
                  </a:schemeClr>
                </a:solidFill>
              </a:rPr>
              <a:t>thông</a:t>
            </a:r>
            <a:r>
              <a:rPr lang="en-US" b="1" dirty="0">
                <a:solidFill>
                  <a:schemeClr val="accent6">
                    <a:lumMod val="75000"/>
                  </a:schemeClr>
                </a:solidFill>
              </a:rPr>
              <a:t> qua </a:t>
            </a:r>
            <a:r>
              <a:rPr lang="en-US" b="1" dirty="0" err="1">
                <a:solidFill>
                  <a:schemeClr val="accent6">
                    <a:lumMod val="75000"/>
                  </a:schemeClr>
                </a:solidFill>
              </a:rPr>
              <a:t>quá</a:t>
            </a:r>
            <a:r>
              <a:rPr lang="en-US" b="1" dirty="0">
                <a:solidFill>
                  <a:schemeClr val="accent6">
                    <a:lumMod val="75000"/>
                  </a:schemeClr>
                </a:solidFill>
              </a:rPr>
              <a:t> </a:t>
            </a:r>
            <a:r>
              <a:rPr lang="en-US" b="1" dirty="0" err="1">
                <a:solidFill>
                  <a:schemeClr val="accent6">
                    <a:lumMod val="75000"/>
                  </a:schemeClr>
                </a:solidFill>
              </a:rPr>
              <a:t>trình</a:t>
            </a:r>
            <a:r>
              <a:rPr lang="en-US" b="1" dirty="0">
                <a:solidFill>
                  <a:schemeClr val="accent6">
                    <a:lumMod val="75000"/>
                  </a:schemeClr>
                </a:solidFill>
              </a:rPr>
              <a:t> </a:t>
            </a:r>
            <a:r>
              <a:rPr lang="en-US" b="1" dirty="0" err="1">
                <a:solidFill>
                  <a:schemeClr val="accent6">
                    <a:lumMod val="75000"/>
                  </a:schemeClr>
                </a:solidFill>
              </a:rPr>
              <a:t>làm</a:t>
            </a:r>
            <a:r>
              <a:rPr lang="en-US" b="1" dirty="0">
                <a:solidFill>
                  <a:schemeClr val="accent6">
                    <a:lumMod val="75000"/>
                  </a:schemeClr>
                </a:solidFill>
              </a:rPr>
              <a:t> </a:t>
            </a:r>
            <a:r>
              <a:rPr lang="en-US" b="1" dirty="0" err="1">
                <a:solidFill>
                  <a:schemeClr val="accent6">
                    <a:lumMod val="75000"/>
                  </a:schemeClr>
                </a:solidFill>
              </a:rPr>
              <a:t>việc</a:t>
            </a:r>
            <a:r>
              <a:rPr lang="en-US" b="1" dirty="0">
                <a:solidFill>
                  <a:schemeClr val="accent6">
                    <a:lumMod val="75000"/>
                  </a:schemeClr>
                </a:solidFill>
              </a:rPr>
              <a:t> </a:t>
            </a:r>
            <a:r>
              <a:rPr lang="en-US" b="1" dirty="0" err="1">
                <a:solidFill>
                  <a:schemeClr val="accent6">
                    <a:lumMod val="75000"/>
                  </a:schemeClr>
                </a:solidFill>
              </a:rPr>
              <a:t>và</a:t>
            </a:r>
            <a:r>
              <a:rPr lang="en-US" b="1" dirty="0">
                <a:solidFill>
                  <a:schemeClr val="accent6">
                    <a:lumMod val="75000"/>
                  </a:schemeClr>
                </a:solidFill>
              </a:rPr>
              <a:t> </a:t>
            </a:r>
            <a:r>
              <a:rPr lang="en-US" b="1" dirty="0" err="1">
                <a:solidFill>
                  <a:schemeClr val="accent6">
                    <a:lumMod val="75000"/>
                  </a:schemeClr>
                </a:solidFill>
              </a:rPr>
              <a:t>kiểm</a:t>
            </a:r>
            <a:r>
              <a:rPr lang="en-US" b="1" dirty="0">
                <a:solidFill>
                  <a:schemeClr val="accent6">
                    <a:lumMod val="75000"/>
                  </a:schemeClr>
                </a:solidFill>
              </a:rPr>
              <a:t> </a:t>
            </a:r>
            <a:r>
              <a:rPr lang="en-US" b="1" dirty="0" err="1">
                <a:solidFill>
                  <a:schemeClr val="accent6">
                    <a:lumMod val="75000"/>
                  </a:schemeClr>
                </a:solidFill>
              </a:rPr>
              <a:t>tra</a:t>
            </a:r>
            <a:r>
              <a:rPr lang="en-US" b="1" dirty="0">
                <a:solidFill>
                  <a:schemeClr val="accent6">
                    <a:lumMod val="75000"/>
                  </a:schemeClr>
                </a:solidFill>
              </a:rPr>
              <a:t> </a:t>
            </a:r>
            <a:r>
              <a:rPr lang="en-US" b="1" dirty="0" err="1">
                <a:solidFill>
                  <a:schemeClr val="accent6">
                    <a:lumMod val="75000"/>
                  </a:schemeClr>
                </a:solidFill>
              </a:rPr>
              <a:t>độc</a:t>
            </a:r>
            <a:r>
              <a:rPr lang="en-US" b="1" dirty="0">
                <a:solidFill>
                  <a:schemeClr val="accent6">
                    <a:lumMod val="75000"/>
                  </a:schemeClr>
                </a:solidFill>
              </a:rPr>
              <a:t> </a:t>
            </a:r>
            <a:r>
              <a:rPr lang="en-US" b="1" dirty="0" err="1">
                <a:solidFill>
                  <a:schemeClr val="accent6">
                    <a:lumMod val="75000"/>
                  </a:schemeClr>
                </a:solidFill>
              </a:rPr>
              <a:t>lập</a:t>
            </a:r>
            <a:endParaRPr lang="en-GB" b="1" dirty="0">
              <a:solidFill>
                <a:schemeClr val="accent6">
                  <a:lumMod val="75000"/>
                </a:schemeClr>
              </a:solidFill>
            </a:endParaRPr>
          </a:p>
        </p:txBody>
      </p:sp>
      <p:grpSp>
        <p:nvGrpSpPr>
          <p:cNvPr id="69" name="Group 68"/>
          <p:cNvGrpSpPr/>
          <p:nvPr/>
        </p:nvGrpSpPr>
        <p:grpSpPr>
          <a:xfrm>
            <a:off x="5088114" y="2236984"/>
            <a:ext cx="1446703" cy="1317214"/>
            <a:chOff x="2466737" y="1300765"/>
            <a:chExt cx="2982309" cy="2750956"/>
          </a:xfrm>
        </p:grpSpPr>
        <p:sp>
          <p:nvSpPr>
            <p:cNvPr id="70" name="Oval 46"/>
            <p:cNvSpPr/>
            <p:nvPr/>
          </p:nvSpPr>
          <p:spPr>
            <a:xfrm rot="2700000">
              <a:off x="2425660" y="1341842"/>
              <a:ext cx="2750956" cy="2668802"/>
            </a:xfrm>
            <a:prstGeom prst="pie">
              <a:avLst/>
            </a:prstGeom>
            <a:solidFill>
              <a:schemeClr val="accent1">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a:p>
          </p:txBody>
        </p:sp>
        <p:sp>
          <p:nvSpPr>
            <p:cNvPr id="71" name="Ellipse 58"/>
            <p:cNvSpPr/>
            <p:nvPr/>
          </p:nvSpPr>
          <p:spPr>
            <a:xfrm rot="8115584">
              <a:off x="2881174" y="1452292"/>
              <a:ext cx="2556689" cy="2504176"/>
            </a:xfrm>
            <a:prstGeom prst="pie">
              <a:avLst>
                <a:gd name="adj1" fmla="val 10792305"/>
                <a:gd name="adj2" fmla="val 16199999"/>
              </a:avLst>
            </a:prstGeom>
            <a:solidFill>
              <a:schemeClr val="accent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pic>
          <p:nvPicPr>
            <p:cNvPr id="72" name="Picture 71"/>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flipH="1">
              <a:off x="2538952" y="2104350"/>
              <a:ext cx="443065" cy="1074586"/>
            </a:xfrm>
            <a:prstGeom prst="rect">
              <a:avLst/>
            </a:prstGeom>
          </p:spPr>
        </p:pic>
        <p:pic>
          <p:nvPicPr>
            <p:cNvPr id="73" name="Picture 72"/>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3144809" y="1397300"/>
              <a:ext cx="657345" cy="666971"/>
            </a:xfrm>
            <a:prstGeom prst="rect">
              <a:avLst/>
            </a:prstGeom>
          </p:spPr>
        </p:pic>
        <p:pic>
          <p:nvPicPr>
            <p:cNvPr id="74" name="Picture 73"/>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4675366" y="2146836"/>
              <a:ext cx="773680" cy="1155301"/>
            </a:xfrm>
            <a:prstGeom prst="rect">
              <a:avLst/>
            </a:prstGeom>
          </p:spPr>
        </p:pic>
        <p:sp>
          <p:nvSpPr>
            <p:cNvPr id="75" name="Oval 74"/>
            <p:cNvSpPr/>
            <p:nvPr/>
          </p:nvSpPr>
          <p:spPr>
            <a:xfrm>
              <a:off x="3296653" y="2127819"/>
              <a:ext cx="1241769" cy="1241769"/>
            </a:xfrm>
            <a:prstGeom prst="ellipse">
              <a:avLst/>
            </a:prstGeom>
            <a:solidFill>
              <a:schemeClr val="bg1">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6" name="Picture 75"/>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flipH="1">
              <a:off x="3511076" y="2248223"/>
              <a:ext cx="392791" cy="1029038"/>
            </a:xfrm>
            <a:prstGeom prst="rect">
              <a:avLst/>
            </a:prstGeom>
          </p:spPr>
        </p:pic>
        <p:pic>
          <p:nvPicPr>
            <p:cNvPr id="77" name="Picture 76"/>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flipH="1">
              <a:off x="3920980" y="2267754"/>
              <a:ext cx="438623" cy="1009508"/>
            </a:xfrm>
            <a:prstGeom prst="rect">
              <a:avLst/>
            </a:prstGeom>
          </p:spPr>
        </p:pic>
      </p:grpSp>
      <p:pic>
        <p:nvPicPr>
          <p:cNvPr id="78" name="Picture 77"/>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6804248" y="2818235"/>
            <a:ext cx="1216178" cy="455170"/>
          </a:xfrm>
          <a:prstGeom prst="rect">
            <a:avLst/>
          </a:prstGeom>
        </p:spPr>
      </p:pic>
      <p:pic>
        <p:nvPicPr>
          <p:cNvPr id="106" name="Picture 114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163063" y="2364494"/>
            <a:ext cx="541453" cy="261151"/>
          </a:xfrm>
          <a:prstGeom prst="rect">
            <a:avLst/>
          </a:prstGeom>
        </p:spPr>
      </p:pic>
      <p:pic>
        <p:nvPicPr>
          <p:cNvPr id="107" name="Picture 10"/>
          <p:cNvPicPr>
            <a:picLocks noChangeAspect="1"/>
          </p:cNvPicPr>
          <p:nvPr/>
        </p:nvPicPr>
        <p:blipFill>
          <a:blip r:embed="rId29">
            <a:extLst>
              <a:ext uri="{28A0092B-C50C-407E-A947-70E740481C1C}">
                <a14:useLocalDpi xmlns:a14="http://schemas.microsoft.com/office/drawing/2010/main" val="0"/>
              </a:ext>
            </a:extLst>
          </a:blip>
          <a:stretch>
            <a:fillRect/>
          </a:stretch>
        </p:blipFill>
        <p:spPr>
          <a:xfrm>
            <a:off x="8181055" y="2283207"/>
            <a:ext cx="752636" cy="1072619"/>
          </a:xfrm>
          <a:prstGeom prst="rect">
            <a:avLst/>
          </a:prstGeom>
        </p:spPr>
      </p:pic>
    </p:spTree>
    <p:extLst>
      <p:ext uri="{BB962C8B-B14F-4D97-AF65-F5344CB8AC3E}">
        <p14:creationId xmlns:p14="http://schemas.microsoft.com/office/powerpoint/2010/main" val="8458198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 name="Group 255"/>
          <p:cNvGrpSpPr/>
          <p:nvPr/>
        </p:nvGrpSpPr>
        <p:grpSpPr>
          <a:xfrm>
            <a:off x="477701" y="1630904"/>
            <a:ext cx="8712403" cy="5041534"/>
            <a:chOff x="-8221760" y="7358877"/>
            <a:chExt cx="7314060" cy="3828894"/>
          </a:xfrm>
          <a:solidFill>
            <a:schemeClr val="bg1">
              <a:lumMod val="95000"/>
            </a:schemeClr>
          </a:solidFill>
        </p:grpSpPr>
        <p:sp>
          <p:nvSpPr>
            <p:cNvPr id="24" name="Rectangle 23"/>
            <p:cNvSpPr/>
            <p:nvPr/>
          </p:nvSpPr>
          <p:spPr>
            <a:xfrm>
              <a:off x="-8221760" y="9693697"/>
              <a:ext cx="7314060" cy="1494074"/>
            </a:xfrm>
            <a:prstGeom prst="rect">
              <a:avLst/>
            </a:prstGeom>
            <a:solidFill>
              <a:schemeClr val="bg1">
                <a:lumMod val="85000"/>
              </a:schemeClr>
            </a:solidFill>
            <a:ln w="57150">
              <a:solidFill>
                <a:schemeClr val="bg1">
                  <a:alpha val="17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e-DE"/>
            </a:p>
          </p:txBody>
        </p:sp>
        <p:sp>
          <p:nvSpPr>
            <p:cNvPr id="26" name="Isosceles Triangle 25"/>
            <p:cNvSpPr/>
            <p:nvPr/>
          </p:nvSpPr>
          <p:spPr>
            <a:xfrm>
              <a:off x="-7697078" y="7358877"/>
              <a:ext cx="6264697" cy="579240"/>
            </a:xfrm>
            <a:prstGeom prst="triangle">
              <a:avLst/>
            </a:prstGeom>
            <a:solidFill>
              <a:schemeClr val="bg1">
                <a:lumMod val="85000"/>
              </a:schemeClr>
            </a:solidFill>
            <a:ln w="57150">
              <a:solidFill>
                <a:schemeClr val="bg1">
                  <a:alpha val="17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e-DE">
                <a:solidFill>
                  <a:schemeClr val="dk1"/>
                </a:solidFill>
              </a:endParaRPr>
            </a:p>
          </p:txBody>
        </p:sp>
        <p:sp>
          <p:nvSpPr>
            <p:cNvPr id="102" name="Rectangle 101"/>
            <p:cNvSpPr/>
            <p:nvPr/>
          </p:nvSpPr>
          <p:spPr>
            <a:xfrm>
              <a:off x="-7697078" y="7946932"/>
              <a:ext cx="6264697" cy="1746764"/>
            </a:xfrm>
            <a:prstGeom prst="rect">
              <a:avLst/>
            </a:prstGeom>
            <a:solidFill>
              <a:schemeClr val="bg1">
                <a:lumMod val="85000"/>
              </a:schemeClr>
            </a:solidFill>
            <a:ln w="57150">
              <a:solidFill>
                <a:schemeClr val="bg1">
                  <a:alpha val="17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de-DE"/>
            </a:p>
          </p:txBody>
        </p:sp>
      </p:grpSp>
      <p:sp>
        <p:nvSpPr>
          <p:cNvPr id="2" name="Titel 1"/>
          <p:cNvSpPr>
            <a:spLocks noGrp="1"/>
          </p:cNvSpPr>
          <p:nvPr>
            <p:ph type="title"/>
          </p:nvPr>
        </p:nvSpPr>
        <p:spPr>
          <a:xfrm>
            <a:off x="189195" y="674129"/>
            <a:ext cx="6530983" cy="436910"/>
          </a:xfrm>
        </p:spPr>
        <p:txBody>
          <a:bodyPr/>
          <a:lstStyle/>
          <a:p>
            <a:pPr algn="l"/>
            <a:r>
              <a:rPr lang="en-GB" noProof="0" dirty="0" err="1">
                <a:solidFill>
                  <a:schemeClr val="accent6">
                    <a:lumMod val="75000"/>
                  </a:schemeClr>
                </a:solidFill>
                <a:latin typeface="Arial Narrow" panose="020B0606020202030204" pitchFamily="34" charset="0"/>
              </a:rPr>
              <a:t>Tóm</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tắt</a:t>
            </a:r>
            <a:r>
              <a:rPr lang="en-GB" noProof="0" dirty="0">
                <a:solidFill>
                  <a:schemeClr val="accent6">
                    <a:lumMod val="75000"/>
                  </a:schemeClr>
                </a:solidFill>
                <a:latin typeface="Arial Narrow" panose="020B0606020202030204" pitchFamily="34" charset="0"/>
              </a:rPr>
              <a:t> </a:t>
            </a:r>
            <a:r>
              <a:rPr lang="en-GB" i="1" noProof="0" dirty="0" err="1">
                <a:solidFill>
                  <a:schemeClr val="accent6">
                    <a:lumMod val="75000"/>
                  </a:schemeClr>
                </a:solidFill>
                <a:latin typeface="Arial Narrow" panose="020B0606020202030204" pitchFamily="34" charset="0"/>
              </a:rPr>
              <a:t>Hệ</a:t>
            </a:r>
            <a:r>
              <a:rPr lang="en-GB" i="1" noProof="0" dirty="0">
                <a:solidFill>
                  <a:schemeClr val="accent6">
                    <a:lumMod val="75000"/>
                  </a:schemeClr>
                </a:solidFill>
                <a:latin typeface="Arial Narrow" panose="020B0606020202030204" pitchFamily="34" charset="0"/>
              </a:rPr>
              <a:t> </a:t>
            </a:r>
            <a:r>
              <a:rPr lang="en-GB" i="1" noProof="0" dirty="0" err="1">
                <a:solidFill>
                  <a:schemeClr val="accent6">
                    <a:lumMod val="75000"/>
                  </a:schemeClr>
                </a:solidFill>
                <a:latin typeface="Arial Narrow" panose="020B0606020202030204" pitchFamily="34" charset="0"/>
              </a:rPr>
              <a:t>thống</a:t>
            </a:r>
            <a:r>
              <a:rPr lang="en-GB" i="1" noProof="0" dirty="0">
                <a:solidFill>
                  <a:schemeClr val="accent6">
                    <a:lumMod val="75000"/>
                  </a:schemeClr>
                </a:solidFill>
                <a:latin typeface="Arial Narrow" panose="020B0606020202030204" pitchFamily="34" charset="0"/>
              </a:rPr>
              <a:t> </a:t>
            </a:r>
            <a:r>
              <a:rPr lang="en-GB" i="1" dirty="0" err="1">
                <a:solidFill>
                  <a:schemeClr val="accent6">
                    <a:lumMod val="75000"/>
                  </a:schemeClr>
                </a:solidFill>
                <a:latin typeface="Arial Narrow" panose="020B0606020202030204" pitchFamily="34" charset="0"/>
              </a:rPr>
              <a:t>Đào</a:t>
            </a:r>
            <a:r>
              <a:rPr lang="en-GB" i="1" dirty="0">
                <a:solidFill>
                  <a:schemeClr val="accent6">
                    <a:lumMod val="75000"/>
                  </a:schemeClr>
                </a:solidFill>
                <a:latin typeface="Arial Narrow" panose="020B0606020202030204" pitchFamily="34" charset="0"/>
              </a:rPr>
              <a:t> </a:t>
            </a:r>
            <a:r>
              <a:rPr lang="en-GB" i="1" dirty="0" err="1">
                <a:solidFill>
                  <a:schemeClr val="accent6">
                    <a:lumMod val="75000"/>
                  </a:schemeClr>
                </a:solidFill>
                <a:latin typeface="Arial Narrow" panose="020B0606020202030204" pitchFamily="34" charset="0"/>
              </a:rPr>
              <a:t>tạo</a:t>
            </a:r>
            <a:r>
              <a:rPr lang="en-GB" i="1" dirty="0">
                <a:solidFill>
                  <a:schemeClr val="accent6">
                    <a:lumMod val="75000"/>
                  </a:schemeClr>
                </a:solidFill>
                <a:latin typeface="Arial Narrow" panose="020B0606020202030204" pitchFamily="34" charset="0"/>
              </a:rPr>
              <a:t> </a:t>
            </a:r>
            <a:r>
              <a:rPr lang="en-GB" i="1" dirty="0" err="1">
                <a:solidFill>
                  <a:schemeClr val="accent6">
                    <a:lumMod val="75000"/>
                  </a:schemeClr>
                </a:solidFill>
                <a:latin typeface="Arial Narrow" panose="020B0606020202030204" pitchFamily="34" charset="0"/>
              </a:rPr>
              <a:t>nghề</a:t>
            </a:r>
            <a:r>
              <a:rPr lang="en-GB" i="1" dirty="0">
                <a:solidFill>
                  <a:schemeClr val="accent6">
                    <a:lumMod val="75000"/>
                  </a:schemeClr>
                </a:solidFill>
                <a:latin typeface="Arial Narrow" panose="020B0606020202030204" pitchFamily="34" charset="0"/>
              </a:rPr>
              <a:t> </a:t>
            </a:r>
            <a:r>
              <a:rPr lang="en-GB" i="1" dirty="0" err="1">
                <a:solidFill>
                  <a:schemeClr val="accent6">
                    <a:lumMod val="75000"/>
                  </a:schemeClr>
                </a:solidFill>
                <a:latin typeface="Arial Narrow" panose="020B0606020202030204" pitchFamily="34" charset="0"/>
              </a:rPr>
              <a:t>kép</a:t>
            </a:r>
            <a:endParaRPr lang="en-GB" noProof="0" dirty="0">
              <a:solidFill>
                <a:schemeClr val="accent6">
                  <a:lumMod val="75000"/>
                </a:schemeClr>
              </a:solidFill>
              <a:latin typeface="Arial Narrow" panose="020B0606020202030204" pitchFamily="34" charset="0"/>
            </a:endParaRPr>
          </a:p>
        </p:txBody>
      </p:sp>
      <p:sp>
        <p:nvSpPr>
          <p:cNvPr id="207" name="Rectangle 206"/>
          <p:cNvSpPr/>
          <p:nvPr/>
        </p:nvSpPr>
        <p:spPr>
          <a:xfrm>
            <a:off x="5825866" y="2391490"/>
            <a:ext cx="2274526" cy="584775"/>
          </a:xfrm>
          <a:prstGeom prst="rect">
            <a:avLst/>
          </a:prstGeom>
        </p:spPr>
        <p:txBody>
          <a:bodyPr wrap="square">
            <a:spAutoFit/>
          </a:bodyPr>
          <a:lstStyle/>
          <a:p>
            <a:r>
              <a:rPr lang="en-GB" sz="1600" b="1" dirty="0" err="1">
                <a:solidFill>
                  <a:schemeClr val="accent6">
                    <a:lumMod val="75000"/>
                  </a:schemeClr>
                </a:solidFill>
              </a:rPr>
              <a:t>Trường</a:t>
            </a:r>
            <a:r>
              <a:rPr lang="en-GB" sz="1600" b="1" dirty="0">
                <a:solidFill>
                  <a:schemeClr val="accent6">
                    <a:lumMod val="75000"/>
                  </a:schemeClr>
                </a:solidFill>
              </a:rPr>
              <a:t> </a:t>
            </a:r>
            <a:r>
              <a:rPr lang="en-GB" sz="1600" b="1" dirty="0" err="1">
                <a:solidFill>
                  <a:schemeClr val="accent6">
                    <a:lumMod val="75000"/>
                  </a:schemeClr>
                </a:solidFill>
              </a:rPr>
              <a:t>dạy</a:t>
            </a:r>
            <a:r>
              <a:rPr lang="en-GB" sz="1600" b="1" dirty="0">
                <a:solidFill>
                  <a:schemeClr val="accent6">
                    <a:lumMod val="75000"/>
                  </a:schemeClr>
                </a:solidFill>
              </a:rPr>
              <a:t> </a:t>
            </a:r>
            <a:r>
              <a:rPr lang="en-GB" sz="1600" b="1" dirty="0" err="1">
                <a:solidFill>
                  <a:schemeClr val="accent6">
                    <a:lumMod val="75000"/>
                  </a:schemeClr>
                </a:solidFill>
              </a:rPr>
              <a:t>nghề</a:t>
            </a:r>
            <a:r>
              <a:rPr lang="en-GB" sz="1600" b="1" dirty="0">
                <a:solidFill>
                  <a:schemeClr val="accent6">
                    <a:lumMod val="75000"/>
                  </a:schemeClr>
                </a:solidFill>
              </a:rPr>
              <a:t> </a:t>
            </a:r>
            <a:r>
              <a:rPr lang="en-GB" sz="1600" b="1" dirty="0" err="1">
                <a:solidFill>
                  <a:schemeClr val="accent6">
                    <a:lumMod val="75000"/>
                  </a:schemeClr>
                </a:solidFill>
              </a:rPr>
              <a:t>công</a:t>
            </a:r>
            <a:r>
              <a:rPr lang="en-GB" sz="1600" b="1" dirty="0">
                <a:solidFill>
                  <a:schemeClr val="accent6">
                    <a:lumMod val="75000"/>
                  </a:schemeClr>
                </a:solidFill>
              </a:rPr>
              <a:t> </a:t>
            </a:r>
            <a:r>
              <a:rPr lang="en-GB" sz="1600" b="1" dirty="0" err="1">
                <a:solidFill>
                  <a:schemeClr val="accent6">
                    <a:lumMod val="75000"/>
                  </a:schemeClr>
                </a:solidFill>
              </a:rPr>
              <a:t>lập</a:t>
            </a:r>
            <a:endParaRPr lang="en-GB" sz="1600" b="1" dirty="0">
              <a:solidFill>
                <a:schemeClr val="accent6">
                  <a:lumMod val="75000"/>
                </a:schemeClr>
              </a:solidFill>
            </a:endParaRPr>
          </a:p>
        </p:txBody>
      </p:sp>
      <p:sp>
        <p:nvSpPr>
          <p:cNvPr id="208" name="Rectangle 207"/>
          <p:cNvSpPr/>
          <p:nvPr/>
        </p:nvSpPr>
        <p:spPr>
          <a:xfrm>
            <a:off x="3199784" y="2401343"/>
            <a:ext cx="2081532" cy="338554"/>
          </a:xfrm>
          <a:prstGeom prst="rect">
            <a:avLst/>
          </a:prstGeom>
        </p:spPr>
        <p:txBody>
          <a:bodyPr wrap="none">
            <a:spAutoFit/>
          </a:bodyPr>
          <a:lstStyle/>
          <a:p>
            <a:r>
              <a:rPr lang="de-DE" sz="1600" i="1" dirty="0">
                <a:solidFill>
                  <a:schemeClr val="tx1">
                    <a:lumMod val="65000"/>
                    <a:lumOff val="35000"/>
                  </a:schemeClr>
                </a:solidFill>
              </a:rPr>
              <a:t>„Kép" = 2 địa điểm học</a:t>
            </a:r>
          </a:p>
        </p:txBody>
      </p:sp>
      <p:sp>
        <p:nvSpPr>
          <p:cNvPr id="209" name="Rectangle 208"/>
          <p:cNvSpPr/>
          <p:nvPr/>
        </p:nvSpPr>
        <p:spPr>
          <a:xfrm>
            <a:off x="395536" y="5822790"/>
            <a:ext cx="3240360" cy="830997"/>
          </a:xfrm>
          <a:prstGeom prst="rect">
            <a:avLst/>
          </a:prstGeom>
        </p:spPr>
        <p:txBody>
          <a:bodyPr wrap="square">
            <a:spAutoFit/>
          </a:bodyPr>
          <a:lstStyle/>
          <a:p>
            <a:r>
              <a:rPr lang="en-GB" sz="1600" dirty="0" err="1">
                <a:solidFill>
                  <a:schemeClr val="tx1">
                    <a:lumMod val="65000"/>
                    <a:lumOff val="35000"/>
                  </a:schemeClr>
                </a:solidFill>
              </a:rPr>
              <a:t>Xác</a:t>
            </a:r>
            <a:r>
              <a:rPr lang="en-GB" sz="1600" dirty="0">
                <a:solidFill>
                  <a:schemeClr val="tx1">
                    <a:lumMod val="65000"/>
                    <a:lumOff val="35000"/>
                  </a:schemeClr>
                </a:solidFill>
              </a:rPr>
              <a:t> </a:t>
            </a:r>
            <a:r>
              <a:rPr lang="en-GB" sz="1600" dirty="0" err="1">
                <a:solidFill>
                  <a:schemeClr val="tx1">
                    <a:lumMod val="65000"/>
                    <a:lumOff val="35000"/>
                  </a:schemeClr>
                </a:solidFill>
              </a:rPr>
              <a:t>định</a:t>
            </a:r>
            <a:r>
              <a:rPr lang="en-GB" sz="1600" dirty="0">
                <a:solidFill>
                  <a:schemeClr val="tx1">
                    <a:lumMod val="65000"/>
                    <a:lumOff val="35000"/>
                  </a:schemeClr>
                </a:solidFill>
              </a:rPr>
              <a:t>, </a:t>
            </a:r>
            <a:r>
              <a:rPr lang="en-GB" sz="1600" dirty="0" err="1">
                <a:solidFill>
                  <a:schemeClr val="tx1">
                    <a:lumMod val="65000"/>
                    <a:lumOff val="35000"/>
                  </a:schemeClr>
                </a:solidFill>
              </a:rPr>
              <a:t>giám</a:t>
            </a:r>
            <a:r>
              <a:rPr lang="en-GB" sz="1600" dirty="0">
                <a:solidFill>
                  <a:schemeClr val="tx1">
                    <a:lumMod val="65000"/>
                    <a:lumOff val="35000"/>
                  </a:schemeClr>
                </a:solidFill>
              </a:rPr>
              <a:t> </a:t>
            </a:r>
            <a:r>
              <a:rPr lang="en-GB" sz="1600" dirty="0" err="1">
                <a:solidFill>
                  <a:schemeClr val="tx1">
                    <a:lumMod val="65000"/>
                    <a:lumOff val="35000"/>
                  </a:schemeClr>
                </a:solidFill>
              </a:rPr>
              <a:t>sát</a:t>
            </a:r>
            <a:r>
              <a:rPr lang="en-GB" sz="1600" dirty="0">
                <a:solidFill>
                  <a:schemeClr val="tx1">
                    <a:lumMod val="65000"/>
                    <a:lumOff val="35000"/>
                  </a:schemeClr>
                </a:solidFill>
              </a:rPr>
              <a:t> </a:t>
            </a:r>
            <a:r>
              <a:rPr lang="en-GB" sz="1600" dirty="0" err="1">
                <a:solidFill>
                  <a:schemeClr val="tx1">
                    <a:lumMod val="65000"/>
                    <a:lumOff val="35000"/>
                  </a:schemeClr>
                </a:solidFill>
              </a:rPr>
              <a:t>và</a:t>
            </a:r>
            <a:r>
              <a:rPr lang="en-GB" sz="1600" dirty="0">
                <a:solidFill>
                  <a:schemeClr val="tx1">
                    <a:lumMod val="65000"/>
                    <a:lumOff val="35000"/>
                  </a:schemeClr>
                </a:solidFill>
              </a:rPr>
              <a:t> </a:t>
            </a:r>
            <a:r>
              <a:rPr lang="en-GB" sz="1600" dirty="0" err="1">
                <a:solidFill>
                  <a:schemeClr val="tx1">
                    <a:lumMod val="65000"/>
                    <a:lumOff val="35000"/>
                  </a:schemeClr>
                </a:solidFill>
              </a:rPr>
              <a:t>quản</a:t>
            </a:r>
            <a:r>
              <a:rPr lang="en-GB" sz="1600" dirty="0">
                <a:solidFill>
                  <a:schemeClr val="tx1">
                    <a:lumMod val="65000"/>
                    <a:lumOff val="35000"/>
                  </a:schemeClr>
                </a:solidFill>
              </a:rPr>
              <a:t> </a:t>
            </a:r>
            <a:r>
              <a:rPr lang="en-GB" sz="1600" dirty="0" err="1">
                <a:solidFill>
                  <a:schemeClr val="tx1">
                    <a:lumMod val="65000"/>
                    <a:lumOff val="35000"/>
                  </a:schemeClr>
                </a:solidFill>
              </a:rPr>
              <a:t>lý</a:t>
            </a:r>
            <a:r>
              <a:rPr lang="en-GB" sz="1600" dirty="0">
                <a:solidFill>
                  <a:schemeClr val="tx1">
                    <a:lumMod val="65000"/>
                    <a:lumOff val="35000"/>
                  </a:schemeClr>
                </a:solidFill>
              </a:rPr>
              <a:t> </a:t>
            </a:r>
            <a:r>
              <a:rPr lang="en-GB" sz="1600" dirty="0" err="1">
                <a:solidFill>
                  <a:schemeClr val="tx1">
                    <a:lumMod val="65000"/>
                    <a:lumOff val="35000"/>
                  </a:schemeClr>
                </a:solidFill>
              </a:rPr>
              <a:t>nội</a:t>
            </a:r>
            <a:r>
              <a:rPr lang="en-GB" sz="1600" dirty="0">
                <a:solidFill>
                  <a:schemeClr val="tx1">
                    <a:lumMod val="65000"/>
                    <a:lumOff val="35000"/>
                  </a:schemeClr>
                </a:solidFill>
              </a:rPr>
              <a:t> dung </a:t>
            </a:r>
            <a:r>
              <a:rPr lang="en-GB" sz="1600" dirty="0" err="1">
                <a:solidFill>
                  <a:schemeClr val="tx1">
                    <a:lumMod val="65000"/>
                    <a:lumOff val="35000"/>
                  </a:schemeClr>
                </a:solidFill>
              </a:rPr>
              <a:t>đào</a:t>
            </a:r>
            <a:r>
              <a:rPr lang="en-GB" sz="1600" dirty="0">
                <a:solidFill>
                  <a:schemeClr val="tx1">
                    <a:lumMod val="65000"/>
                    <a:lumOff val="35000"/>
                  </a:schemeClr>
                </a:solidFill>
              </a:rPr>
              <a:t> </a:t>
            </a:r>
            <a:r>
              <a:rPr lang="en-GB" sz="1600" dirty="0" err="1">
                <a:solidFill>
                  <a:schemeClr val="tx1">
                    <a:lumMod val="65000"/>
                    <a:lumOff val="35000"/>
                  </a:schemeClr>
                </a:solidFill>
              </a:rPr>
              <a:t>tạo</a:t>
            </a:r>
            <a:r>
              <a:rPr lang="en-GB" sz="1600" dirty="0">
                <a:solidFill>
                  <a:schemeClr val="tx1">
                    <a:lumMod val="65000"/>
                    <a:lumOff val="35000"/>
                  </a:schemeClr>
                </a:solidFill>
              </a:rPr>
              <a:t> </a:t>
            </a:r>
            <a:r>
              <a:rPr lang="en-GB" sz="1600" dirty="0" err="1">
                <a:solidFill>
                  <a:schemeClr val="tx1">
                    <a:lumMod val="65000"/>
                    <a:lumOff val="35000"/>
                  </a:schemeClr>
                </a:solidFill>
              </a:rPr>
              <a:t>tại</a:t>
            </a:r>
            <a:r>
              <a:rPr lang="en-GB" sz="1600" dirty="0">
                <a:solidFill>
                  <a:schemeClr val="tx1">
                    <a:lumMod val="65000"/>
                    <a:lumOff val="35000"/>
                  </a:schemeClr>
                </a:solidFill>
              </a:rPr>
              <a:t> </a:t>
            </a:r>
            <a:r>
              <a:rPr lang="en-GB" sz="1600" dirty="0" err="1">
                <a:solidFill>
                  <a:schemeClr val="tx1">
                    <a:lumMod val="65000"/>
                    <a:lumOff val="35000"/>
                  </a:schemeClr>
                </a:solidFill>
              </a:rPr>
              <a:t>doanh</a:t>
            </a:r>
            <a:r>
              <a:rPr lang="en-GB" sz="1600" dirty="0">
                <a:solidFill>
                  <a:schemeClr val="tx1">
                    <a:lumMod val="65000"/>
                    <a:lumOff val="35000"/>
                  </a:schemeClr>
                </a:solidFill>
              </a:rPr>
              <a:t> </a:t>
            </a:r>
            <a:r>
              <a:rPr lang="en-GB" sz="1600" dirty="0" err="1">
                <a:solidFill>
                  <a:schemeClr val="tx1">
                    <a:lumMod val="65000"/>
                    <a:lumOff val="35000"/>
                  </a:schemeClr>
                </a:solidFill>
              </a:rPr>
              <a:t>nghiệp</a:t>
            </a:r>
            <a:r>
              <a:rPr lang="en-GB" sz="1600" dirty="0">
                <a:solidFill>
                  <a:schemeClr val="tx1">
                    <a:lumMod val="65000"/>
                    <a:lumOff val="35000"/>
                  </a:schemeClr>
                </a:solidFill>
              </a:rPr>
              <a:t> </a:t>
            </a:r>
            <a:r>
              <a:rPr lang="en-GB" sz="1600" dirty="0" err="1">
                <a:solidFill>
                  <a:schemeClr val="tx1">
                    <a:lumMod val="65000"/>
                    <a:lumOff val="35000"/>
                  </a:schemeClr>
                </a:solidFill>
              </a:rPr>
              <a:t>dựa</a:t>
            </a:r>
            <a:r>
              <a:rPr lang="en-GB" sz="1600" dirty="0">
                <a:solidFill>
                  <a:schemeClr val="tx1">
                    <a:lumMod val="65000"/>
                    <a:lumOff val="35000"/>
                  </a:schemeClr>
                </a:solidFill>
              </a:rPr>
              <a:t> </a:t>
            </a:r>
            <a:r>
              <a:rPr lang="en-GB" sz="1600" dirty="0" err="1">
                <a:solidFill>
                  <a:schemeClr val="tx1">
                    <a:lumMod val="65000"/>
                    <a:lumOff val="35000"/>
                  </a:schemeClr>
                </a:solidFill>
              </a:rPr>
              <a:t>trên</a:t>
            </a:r>
            <a:r>
              <a:rPr lang="en-GB" sz="1600" dirty="0">
                <a:solidFill>
                  <a:schemeClr val="tx1">
                    <a:lumMod val="65000"/>
                    <a:lumOff val="35000"/>
                  </a:schemeClr>
                </a:solidFill>
              </a:rPr>
              <a:t> </a:t>
            </a:r>
            <a:r>
              <a:rPr lang="en-GB" sz="1600" dirty="0" err="1">
                <a:solidFill>
                  <a:schemeClr val="tx1">
                    <a:lumMod val="65000"/>
                    <a:lumOff val="35000"/>
                  </a:schemeClr>
                </a:solidFill>
              </a:rPr>
              <a:t>thỏa</a:t>
            </a:r>
            <a:r>
              <a:rPr lang="en-GB" sz="1600" dirty="0">
                <a:solidFill>
                  <a:schemeClr val="tx1">
                    <a:lumMod val="65000"/>
                    <a:lumOff val="35000"/>
                  </a:schemeClr>
                </a:solidFill>
              </a:rPr>
              <a:t> </a:t>
            </a:r>
            <a:r>
              <a:rPr lang="en-GB" sz="1600" dirty="0" err="1">
                <a:solidFill>
                  <a:schemeClr val="tx1">
                    <a:lumMod val="65000"/>
                    <a:lumOff val="35000"/>
                  </a:schemeClr>
                </a:solidFill>
              </a:rPr>
              <a:t>thuận</a:t>
            </a:r>
            <a:endParaRPr lang="en-GB" sz="1600" dirty="0">
              <a:solidFill>
                <a:schemeClr val="tx1">
                  <a:lumMod val="65000"/>
                  <a:lumOff val="35000"/>
                </a:schemeClr>
              </a:solidFill>
            </a:endParaRPr>
          </a:p>
        </p:txBody>
      </p:sp>
      <p:sp>
        <p:nvSpPr>
          <p:cNvPr id="231" name="Rectangle 230"/>
          <p:cNvSpPr/>
          <p:nvPr/>
        </p:nvSpPr>
        <p:spPr>
          <a:xfrm>
            <a:off x="4572000" y="5839337"/>
            <a:ext cx="4464496" cy="830997"/>
          </a:xfrm>
          <a:prstGeom prst="rect">
            <a:avLst/>
          </a:prstGeom>
        </p:spPr>
        <p:txBody>
          <a:bodyPr wrap="square">
            <a:spAutoFit/>
          </a:bodyPr>
          <a:lstStyle/>
          <a:p>
            <a:r>
              <a:rPr lang="en-GB" sz="1600" dirty="0" err="1">
                <a:solidFill>
                  <a:schemeClr val="tx1">
                    <a:lumMod val="65000"/>
                    <a:lumOff val="35000"/>
                  </a:schemeClr>
                </a:solidFill>
              </a:rPr>
              <a:t>Thiết</a:t>
            </a:r>
            <a:r>
              <a:rPr lang="en-GB" sz="1600" dirty="0">
                <a:solidFill>
                  <a:schemeClr val="tx1">
                    <a:lumMod val="65000"/>
                    <a:lumOff val="35000"/>
                  </a:schemeClr>
                </a:solidFill>
              </a:rPr>
              <a:t> </a:t>
            </a:r>
            <a:r>
              <a:rPr lang="en-GB" sz="1600" dirty="0" err="1">
                <a:solidFill>
                  <a:schemeClr val="tx1">
                    <a:lumMod val="65000"/>
                    <a:lumOff val="35000"/>
                  </a:schemeClr>
                </a:solidFill>
              </a:rPr>
              <a:t>lập</a:t>
            </a:r>
            <a:r>
              <a:rPr lang="en-GB" sz="1600" dirty="0">
                <a:solidFill>
                  <a:schemeClr val="tx1">
                    <a:lumMod val="65000"/>
                    <a:lumOff val="35000"/>
                  </a:schemeClr>
                </a:solidFill>
              </a:rPr>
              <a:t> </a:t>
            </a:r>
            <a:r>
              <a:rPr lang="en-GB" sz="1600" dirty="0" err="1">
                <a:solidFill>
                  <a:schemeClr val="tx1">
                    <a:lumMod val="65000"/>
                    <a:lumOff val="35000"/>
                  </a:schemeClr>
                </a:solidFill>
              </a:rPr>
              <a:t>khuôn</a:t>
            </a:r>
            <a:r>
              <a:rPr lang="en-GB" sz="1600" dirty="0">
                <a:solidFill>
                  <a:schemeClr val="tx1">
                    <a:lumMod val="65000"/>
                    <a:lumOff val="35000"/>
                  </a:schemeClr>
                </a:solidFill>
              </a:rPr>
              <a:t> </a:t>
            </a:r>
            <a:r>
              <a:rPr lang="en-GB" sz="1600" dirty="0" err="1">
                <a:solidFill>
                  <a:schemeClr val="tx1">
                    <a:lumMod val="65000"/>
                    <a:lumOff val="35000"/>
                  </a:schemeClr>
                </a:solidFill>
              </a:rPr>
              <a:t>khổ</a:t>
            </a:r>
            <a:r>
              <a:rPr lang="en-GB" sz="1600" dirty="0">
                <a:solidFill>
                  <a:schemeClr val="tx1">
                    <a:lumMod val="65000"/>
                    <a:lumOff val="35000"/>
                  </a:schemeClr>
                </a:solidFill>
              </a:rPr>
              <a:t> </a:t>
            </a:r>
            <a:r>
              <a:rPr lang="en-GB" sz="1600" dirty="0" err="1">
                <a:solidFill>
                  <a:schemeClr val="tx1">
                    <a:lumMod val="65000"/>
                    <a:lumOff val="35000"/>
                  </a:schemeClr>
                </a:solidFill>
              </a:rPr>
              <a:t>pháp</a:t>
            </a:r>
            <a:r>
              <a:rPr lang="en-GB" sz="1600" dirty="0">
                <a:solidFill>
                  <a:schemeClr val="tx1">
                    <a:lumMod val="65000"/>
                    <a:lumOff val="35000"/>
                  </a:schemeClr>
                </a:solidFill>
              </a:rPr>
              <a:t> </a:t>
            </a:r>
            <a:r>
              <a:rPr lang="en-GB" sz="1600" dirty="0" err="1">
                <a:solidFill>
                  <a:schemeClr val="tx1">
                    <a:lumMod val="65000"/>
                    <a:lumOff val="35000"/>
                  </a:schemeClr>
                </a:solidFill>
              </a:rPr>
              <a:t>lý</a:t>
            </a:r>
            <a:r>
              <a:rPr lang="en-GB" sz="1600" dirty="0">
                <a:solidFill>
                  <a:schemeClr val="tx1">
                    <a:lumMod val="65000"/>
                    <a:lumOff val="35000"/>
                  </a:schemeClr>
                </a:solidFill>
              </a:rPr>
              <a:t>, </a:t>
            </a:r>
            <a:r>
              <a:rPr lang="en-GB" sz="1600" dirty="0" err="1">
                <a:solidFill>
                  <a:schemeClr val="tx1">
                    <a:lumMod val="65000"/>
                    <a:lumOff val="35000"/>
                  </a:schemeClr>
                </a:solidFill>
              </a:rPr>
              <a:t>nghiên</a:t>
            </a:r>
            <a:r>
              <a:rPr lang="en-GB" sz="1600" dirty="0">
                <a:solidFill>
                  <a:schemeClr val="tx1">
                    <a:lumMod val="65000"/>
                    <a:lumOff val="35000"/>
                  </a:schemeClr>
                </a:solidFill>
              </a:rPr>
              <a:t> </a:t>
            </a:r>
            <a:r>
              <a:rPr lang="en-GB" sz="1600" dirty="0" err="1">
                <a:solidFill>
                  <a:schemeClr val="tx1">
                    <a:lumMod val="65000"/>
                    <a:lumOff val="35000"/>
                  </a:schemeClr>
                </a:solidFill>
              </a:rPr>
              <a:t>cứu</a:t>
            </a:r>
            <a:r>
              <a:rPr lang="en-GB" sz="1600" dirty="0">
                <a:solidFill>
                  <a:schemeClr val="tx1">
                    <a:lumMod val="65000"/>
                    <a:lumOff val="35000"/>
                  </a:schemeClr>
                </a:solidFill>
              </a:rPr>
              <a:t> </a:t>
            </a:r>
            <a:r>
              <a:rPr lang="en-GB" sz="1600" dirty="0" err="1">
                <a:solidFill>
                  <a:schemeClr val="tx1">
                    <a:lumMod val="65000"/>
                    <a:lumOff val="35000"/>
                  </a:schemeClr>
                </a:solidFill>
              </a:rPr>
              <a:t>về</a:t>
            </a:r>
            <a:r>
              <a:rPr lang="en-GB" sz="1600" dirty="0">
                <a:solidFill>
                  <a:schemeClr val="tx1">
                    <a:lumMod val="65000"/>
                    <a:lumOff val="35000"/>
                  </a:schemeClr>
                </a:solidFill>
              </a:rPr>
              <a:t> </a:t>
            </a:r>
            <a:r>
              <a:rPr lang="en-GB" sz="1600" dirty="0" err="1">
                <a:solidFill>
                  <a:schemeClr val="tx1">
                    <a:lumMod val="65000"/>
                    <a:lumOff val="35000"/>
                  </a:schemeClr>
                </a:solidFill>
              </a:rPr>
              <a:t>Đào</a:t>
            </a:r>
            <a:r>
              <a:rPr lang="en-GB" sz="1600" dirty="0">
                <a:solidFill>
                  <a:schemeClr val="tx1">
                    <a:lumMod val="65000"/>
                    <a:lumOff val="35000"/>
                  </a:schemeClr>
                </a:solidFill>
              </a:rPr>
              <a:t> </a:t>
            </a:r>
            <a:r>
              <a:rPr lang="en-GB" sz="1600" dirty="0" err="1">
                <a:solidFill>
                  <a:schemeClr val="tx1">
                    <a:lumMod val="65000"/>
                    <a:lumOff val="35000"/>
                  </a:schemeClr>
                </a:solidFill>
              </a:rPr>
              <a:t>tạo</a:t>
            </a:r>
            <a:r>
              <a:rPr lang="en-GB" sz="1600" dirty="0">
                <a:solidFill>
                  <a:schemeClr val="tx1">
                    <a:lumMod val="65000"/>
                    <a:lumOff val="35000"/>
                  </a:schemeClr>
                </a:solidFill>
              </a:rPr>
              <a:t> </a:t>
            </a:r>
            <a:r>
              <a:rPr lang="en-GB" sz="1600" dirty="0" err="1">
                <a:solidFill>
                  <a:schemeClr val="tx1">
                    <a:lumMod val="65000"/>
                    <a:lumOff val="35000"/>
                  </a:schemeClr>
                </a:solidFill>
              </a:rPr>
              <a:t>nghề</a:t>
            </a:r>
            <a:r>
              <a:rPr lang="en-GB" sz="1600" dirty="0">
                <a:solidFill>
                  <a:schemeClr val="tx1">
                    <a:lumMod val="65000"/>
                    <a:lumOff val="35000"/>
                  </a:schemeClr>
                </a:solidFill>
              </a:rPr>
              <a:t> </a:t>
            </a:r>
            <a:r>
              <a:rPr lang="en-GB" sz="1600" dirty="0" err="1">
                <a:solidFill>
                  <a:schemeClr val="tx1">
                    <a:lumMod val="65000"/>
                    <a:lumOff val="35000"/>
                  </a:schemeClr>
                </a:solidFill>
              </a:rPr>
              <a:t>và</a:t>
            </a:r>
            <a:r>
              <a:rPr lang="en-GB" sz="1600" dirty="0">
                <a:solidFill>
                  <a:schemeClr val="tx1">
                    <a:lumMod val="65000"/>
                    <a:lumOff val="35000"/>
                  </a:schemeClr>
                </a:solidFill>
              </a:rPr>
              <a:t> </a:t>
            </a:r>
            <a:r>
              <a:rPr lang="en-GB" sz="1600" dirty="0" err="1">
                <a:solidFill>
                  <a:schemeClr val="tx1">
                    <a:lumMod val="65000"/>
                    <a:lumOff val="35000"/>
                  </a:schemeClr>
                </a:solidFill>
              </a:rPr>
              <a:t>các</a:t>
            </a:r>
            <a:r>
              <a:rPr lang="en-GB" sz="1600" dirty="0">
                <a:solidFill>
                  <a:schemeClr val="tx1">
                    <a:lumMod val="65000"/>
                    <a:lumOff val="35000"/>
                  </a:schemeClr>
                </a:solidFill>
              </a:rPr>
              <a:t> </a:t>
            </a:r>
            <a:r>
              <a:rPr lang="en-GB" sz="1600" dirty="0" err="1">
                <a:solidFill>
                  <a:schemeClr val="tx1">
                    <a:lumMod val="65000"/>
                    <a:lumOff val="35000"/>
                  </a:schemeClr>
                </a:solidFill>
              </a:rPr>
              <a:t>nguồn</a:t>
            </a:r>
            <a:r>
              <a:rPr lang="en-GB" sz="1600" dirty="0">
                <a:solidFill>
                  <a:schemeClr val="tx1">
                    <a:lumMod val="65000"/>
                    <a:lumOff val="35000"/>
                  </a:schemeClr>
                </a:solidFill>
              </a:rPr>
              <a:t> </a:t>
            </a:r>
            <a:r>
              <a:rPr lang="en-GB" sz="1600" dirty="0" err="1">
                <a:solidFill>
                  <a:schemeClr val="tx1">
                    <a:lumMod val="65000"/>
                    <a:lumOff val="35000"/>
                  </a:schemeClr>
                </a:solidFill>
              </a:rPr>
              <a:t>lực</a:t>
            </a:r>
            <a:r>
              <a:rPr lang="en-GB" sz="1600" dirty="0">
                <a:solidFill>
                  <a:schemeClr val="tx1">
                    <a:lumMod val="65000"/>
                    <a:lumOff val="35000"/>
                  </a:schemeClr>
                </a:solidFill>
              </a:rPr>
              <a:t> </a:t>
            </a:r>
            <a:r>
              <a:rPr lang="en-GB" sz="1600" dirty="0" err="1">
                <a:solidFill>
                  <a:schemeClr val="tx1">
                    <a:lumMod val="65000"/>
                    <a:lumOff val="35000"/>
                  </a:schemeClr>
                </a:solidFill>
              </a:rPr>
              <a:t>cho</a:t>
            </a:r>
            <a:r>
              <a:rPr lang="en-GB" sz="1600" dirty="0">
                <a:solidFill>
                  <a:schemeClr val="tx1">
                    <a:lumMod val="65000"/>
                    <a:lumOff val="35000"/>
                  </a:schemeClr>
                </a:solidFill>
              </a:rPr>
              <a:t> </a:t>
            </a:r>
            <a:r>
              <a:rPr lang="en-GB" sz="1600" dirty="0" err="1">
                <a:solidFill>
                  <a:schemeClr val="tx1">
                    <a:lumMod val="65000"/>
                    <a:lumOff val="35000"/>
                  </a:schemeClr>
                </a:solidFill>
              </a:rPr>
              <a:t>Đào</a:t>
            </a:r>
            <a:r>
              <a:rPr lang="en-GB" sz="1600" dirty="0">
                <a:solidFill>
                  <a:schemeClr val="tx1">
                    <a:lumMod val="65000"/>
                    <a:lumOff val="35000"/>
                  </a:schemeClr>
                </a:solidFill>
              </a:rPr>
              <a:t> </a:t>
            </a:r>
            <a:r>
              <a:rPr lang="en-GB" sz="1600" dirty="0" err="1">
                <a:solidFill>
                  <a:schemeClr val="tx1">
                    <a:lumMod val="65000"/>
                    <a:lumOff val="35000"/>
                  </a:schemeClr>
                </a:solidFill>
              </a:rPr>
              <a:t>tạo</a:t>
            </a:r>
            <a:r>
              <a:rPr lang="en-GB" sz="1600" dirty="0">
                <a:solidFill>
                  <a:schemeClr val="tx1">
                    <a:lumMod val="65000"/>
                    <a:lumOff val="35000"/>
                  </a:schemeClr>
                </a:solidFill>
              </a:rPr>
              <a:t> </a:t>
            </a:r>
            <a:r>
              <a:rPr lang="en-GB" sz="1600" dirty="0" err="1">
                <a:solidFill>
                  <a:schemeClr val="tx1">
                    <a:lumMod val="65000"/>
                    <a:lumOff val="35000"/>
                  </a:schemeClr>
                </a:solidFill>
              </a:rPr>
              <a:t>nghề</a:t>
            </a:r>
            <a:r>
              <a:rPr lang="en-GB" sz="1600" dirty="0">
                <a:solidFill>
                  <a:schemeClr val="tx1">
                    <a:lumMod val="65000"/>
                    <a:lumOff val="35000"/>
                  </a:schemeClr>
                </a:solidFill>
              </a:rPr>
              <a:t> </a:t>
            </a:r>
            <a:r>
              <a:rPr lang="en-GB" sz="1600" dirty="0" err="1">
                <a:solidFill>
                  <a:schemeClr val="tx1">
                    <a:lumMod val="65000"/>
                    <a:lumOff val="35000"/>
                  </a:schemeClr>
                </a:solidFill>
              </a:rPr>
              <a:t>tại</a:t>
            </a:r>
            <a:r>
              <a:rPr lang="en-GB" sz="1600" dirty="0">
                <a:solidFill>
                  <a:schemeClr val="tx1">
                    <a:lumMod val="65000"/>
                    <a:lumOff val="35000"/>
                  </a:schemeClr>
                </a:solidFill>
              </a:rPr>
              <a:t> </a:t>
            </a:r>
            <a:r>
              <a:rPr lang="en-GB" sz="1600" dirty="0" err="1">
                <a:solidFill>
                  <a:schemeClr val="tx1">
                    <a:lumMod val="65000"/>
                    <a:lumOff val="35000"/>
                  </a:schemeClr>
                </a:solidFill>
              </a:rPr>
              <a:t>trường</a:t>
            </a:r>
            <a:r>
              <a:rPr lang="en-GB" sz="1600" dirty="0">
                <a:solidFill>
                  <a:schemeClr val="tx1">
                    <a:lumMod val="65000"/>
                    <a:lumOff val="35000"/>
                  </a:schemeClr>
                </a:solidFill>
              </a:rPr>
              <a:t> </a:t>
            </a:r>
            <a:r>
              <a:rPr lang="en-GB" sz="1600" dirty="0" err="1">
                <a:solidFill>
                  <a:schemeClr val="tx1">
                    <a:lumMod val="65000"/>
                    <a:lumOff val="35000"/>
                  </a:schemeClr>
                </a:solidFill>
              </a:rPr>
              <a:t>học</a:t>
            </a:r>
            <a:r>
              <a:rPr lang="en-GB" sz="1600" dirty="0">
                <a:solidFill>
                  <a:schemeClr val="tx1">
                    <a:lumMod val="65000"/>
                    <a:lumOff val="35000"/>
                  </a:schemeClr>
                </a:solidFill>
              </a:rPr>
              <a:t>, </a:t>
            </a:r>
            <a:r>
              <a:rPr lang="en-GB" sz="1600" dirty="0" err="1">
                <a:solidFill>
                  <a:schemeClr val="tx1">
                    <a:lumMod val="65000"/>
                    <a:lumOff val="35000"/>
                  </a:schemeClr>
                </a:solidFill>
              </a:rPr>
              <a:t>ủy</a:t>
            </a:r>
            <a:r>
              <a:rPr lang="en-GB" sz="1600" dirty="0">
                <a:solidFill>
                  <a:schemeClr val="tx1">
                    <a:lumMod val="65000"/>
                    <a:lumOff val="35000"/>
                  </a:schemeClr>
                </a:solidFill>
              </a:rPr>
              <a:t> </a:t>
            </a:r>
            <a:r>
              <a:rPr lang="en-GB" sz="1600" dirty="0" err="1">
                <a:solidFill>
                  <a:schemeClr val="tx1">
                    <a:lumMod val="65000"/>
                    <a:lumOff val="35000"/>
                  </a:schemeClr>
                </a:solidFill>
              </a:rPr>
              <a:t>qu</a:t>
            </a:r>
            <a:r>
              <a:rPr lang="en-US" sz="1600" dirty="0" err="1">
                <a:solidFill>
                  <a:schemeClr val="tx1">
                    <a:lumMod val="65000"/>
                    <a:lumOff val="35000"/>
                  </a:schemeClr>
                </a:solidFill>
              </a:rPr>
              <a:t>yền</a:t>
            </a:r>
            <a:r>
              <a:rPr lang="en-US" sz="1600" dirty="0">
                <a:solidFill>
                  <a:schemeClr val="tx1">
                    <a:lumMod val="65000"/>
                    <a:lumOff val="35000"/>
                  </a:schemeClr>
                </a:solidFill>
              </a:rPr>
              <a:t> </a:t>
            </a:r>
            <a:r>
              <a:rPr lang="en-US" sz="1600" dirty="0" err="1">
                <a:solidFill>
                  <a:schemeClr val="tx1">
                    <a:lumMod val="65000"/>
                    <a:lumOff val="35000"/>
                  </a:schemeClr>
                </a:solidFill>
              </a:rPr>
              <a:t>cho</a:t>
            </a:r>
            <a:r>
              <a:rPr lang="en-US" sz="1600" dirty="0">
                <a:solidFill>
                  <a:schemeClr val="tx1">
                    <a:lumMod val="65000"/>
                    <a:lumOff val="35000"/>
                  </a:schemeClr>
                </a:solidFill>
              </a:rPr>
              <a:t> </a:t>
            </a:r>
            <a:r>
              <a:rPr lang="en-US" sz="1600" dirty="0" err="1">
                <a:solidFill>
                  <a:schemeClr val="tx1">
                    <a:lumMod val="65000"/>
                    <a:lumOff val="35000"/>
                  </a:schemeClr>
                </a:solidFill>
              </a:rPr>
              <a:t>các</a:t>
            </a:r>
            <a:r>
              <a:rPr lang="en-US" sz="1600" dirty="0">
                <a:solidFill>
                  <a:schemeClr val="tx1">
                    <a:lumMod val="65000"/>
                    <a:lumOff val="35000"/>
                  </a:schemeClr>
                </a:solidFill>
              </a:rPr>
              <a:t> </a:t>
            </a:r>
            <a:r>
              <a:rPr lang="en-US" sz="1600" dirty="0" err="1">
                <a:solidFill>
                  <a:schemeClr val="tx1">
                    <a:lumMod val="65000"/>
                    <a:lumOff val="35000"/>
                  </a:schemeClr>
                </a:solidFill>
              </a:rPr>
              <a:t>phòng</a:t>
            </a:r>
            <a:r>
              <a:rPr lang="en-US" sz="1600" dirty="0">
                <a:solidFill>
                  <a:schemeClr val="tx1">
                    <a:lumMod val="65000"/>
                    <a:lumOff val="35000"/>
                  </a:schemeClr>
                </a:solidFill>
              </a:rPr>
              <a:t> ban, </a:t>
            </a:r>
            <a:r>
              <a:rPr lang="en-US" sz="1600" dirty="0" err="1">
                <a:solidFill>
                  <a:schemeClr val="tx1">
                    <a:lumMod val="65000"/>
                    <a:lumOff val="35000"/>
                  </a:schemeClr>
                </a:solidFill>
              </a:rPr>
              <a:t>đối</a:t>
            </a:r>
            <a:r>
              <a:rPr lang="en-US" sz="1600" dirty="0">
                <a:solidFill>
                  <a:schemeClr val="tx1">
                    <a:lumMod val="65000"/>
                    <a:lumOff val="35000"/>
                  </a:schemeClr>
                </a:solidFill>
              </a:rPr>
              <a:t> </a:t>
            </a:r>
            <a:r>
              <a:rPr lang="en-US" sz="1600" dirty="0" err="1">
                <a:solidFill>
                  <a:schemeClr val="tx1">
                    <a:lumMod val="65000"/>
                    <a:lumOff val="35000"/>
                  </a:schemeClr>
                </a:solidFill>
              </a:rPr>
              <a:t>tác</a:t>
            </a:r>
            <a:r>
              <a:rPr lang="en-US" sz="1600" dirty="0">
                <a:solidFill>
                  <a:schemeClr val="tx1">
                    <a:lumMod val="65000"/>
                    <a:lumOff val="35000"/>
                  </a:schemeClr>
                </a:solidFill>
              </a:rPr>
              <a:t> </a:t>
            </a:r>
            <a:r>
              <a:rPr lang="en-US" sz="1600" dirty="0" err="1">
                <a:solidFill>
                  <a:schemeClr val="tx1">
                    <a:lumMod val="65000"/>
                    <a:lumOff val="35000"/>
                  </a:schemeClr>
                </a:solidFill>
              </a:rPr>
              <a:t>xã</a:t>
            </a:r>
            <a:r>
              <a:rPr lang="en-US" sz="1600" dirty="0">
                <a:solidFill>
                  <a:schemeClr val="tx1">
                    <a:lumMod val="65000"/>
                    <a:lumOff val="35000"/>
                  </a:schemeClr>
                </a:solidFill>
              </a:rPr>
              <a:t> </a:t>
            </a:r>
            <a:r>
              <a:rPr lang="en-US" sz="1600" dirty="0" err="1">
                <a:solidFill>
                  <a:schemeClr val="tx1">
                    <a:lumMod val="65000"/>
                    <a:lumOff val="35000"/>
                  </a:schemeClr>
                </a:solidFill>
              </a:rPr>
              <a:t>hội</a:t>
            </a:r>
            <a:endParaRPr lang="en-GB" sz="1600" dirty="0">
              <a:solidFill>
                <a:schemeClr val="tx1">
                  <a:lumMod val="65000"/>
                  <a:lumOff val="35000"/>
                </a:schemeClr>
              </a:solidFill>
            </a:endParaRPr>
          </a:p>
        </p:txBody>
      </p:sp>
      <p:sp>
        <p:nvSpPr>
          <p:cNvPr id="232" name="Rectangle 231"/>
          <p:cNvSpPr/>
          <p:nvPr/>
        </p:nvSpPr>
        <p:spPr>
          <a:xfrm>
            <a:off x="395536" y="4726651"/>
            <a:ext cx="3910789" cy="584775"/>
          </a:xfrm>
          <a:prstGeom prst="rect">
            <a:avLst/>
          </a:prstGeom>
        </p:spPr>
        <p:txBody>
          <a:bodyPr wrap="square">
            <a:spAutoFit/>
          </a:bodyPr>
          <a:lstStyle/>
          <a:p>
            <a:r>
              <a:rPr lang="en-GB" sz="1600" b="1" dirty="0" err="1">
                <a:solidFill>
                  <a:schemeClr val="accent6">
                    <a:lumMod val="75000"/>
                  </a:schemeClr>
                </a:solidFill>
              </a:rPr>
              <a:t>Các</a:t>
            </a:r>
            <a:r>
              <a:rPr lang="en-GB" sz="1600" b="1" dirty="0">
                <a:solidFill>
                  <a:schemeClr val="accent6">
                    <a:lumMod val="75000"/>
                  </a:schemeClr>
                </a:solidFill>
              </a:rPr>
              <a:t> </a:t>
            </a:r>
            <a:r>
              <a:rPr lang="en-GB" sz="1600" b="1" dirty="0" err="1">
                <a:solidFill>
                  <a:schemeClr val="accent6">
                    <a:lumMod val="75000"/>
                  </a:schemeClr>
                </a:solidFill>
              </a:rPr>
              <a:t>phòng</a:t>
            </a:r>
            <a:r>
              <a:rPr lang="en-GB" sz="1600" b="1" dirty="0">
                <a:solidFill>
                  <a:schemeClr val="accent6">
                    <a:lumMod val="75000"/>
                  </a:schemeClr>
                </a:solidFill>
              </a:rPr>
              <a:t> </a:t>
            </a:r>
            <a:r>
              <a:rPr lang="en-GB" sz="1600" b="1" dirty="0" err="1">
                <a:solidFill>
                  <a:schemeClr val="accent6">
                    <a:lumMod val="75000"/>
                  </a:schemeClr>
                </a:solidFill>
              </a:rPr>
              <a:t>tiểu</a:t>
            </a:r>
            <a:r>
              <a:rPr lang="en-GB" sz="1600" b="1" dirty="0">
                <a:solidFill>
                  <a:schemeClr val="accent6">
                    <a:lumMod val="75000"/>
                  </a:schemeClr>
                </a:solidFill>
              </a:rPr>
              <a:t>, </a:t>
            </a:r>
            <a:r>
              <a:rPr lang="en-GB" sz="1600" b="1" dirty="0" err="1">
                <a:solidFill>
                  <a:schemeClr val="accent6">
                    <a:lumMod val="75000"/>
                  </a:schemeClr>
                </a:solidFill>
              </a:rPr>
              <a:t>thủ</a:t>
            </a:r>
            <a:r>
              <a:rPr lang="en-GB" sz="1600" b="1" dirty="0">
                <a:solidFill>
                  <a:schemeClr val="accent6">
                    <a:lumMod val="75000"/>
                  </a:schemeClr>
                </a:solidFill>
              </a:rPr>
              <a:t> </a:t>
            </a:r>
            <a:r>
              <a:rPr lang="en-GB" sz="1600" b="1" dirty="0" err="1">
                <a:solidFill>
                  <a:schemeClr val="accent6">
                    <a:lumMod val="75000"/>
                  </a:schemeClr>
                </a:solidFill>
              </a:rPr>
              <a:t>công</a:t>
            </a:r>
            <a:r>
              <a:rPr lang="en-GB" sz="1600" b="1" dirty="0">
                <a:solidFill>
                  <a:schemeClr val="accent6">
                    <a:lumMod val="75000"/>
                  </a:schemeClr>
                </a:solidFill>
              </a:rPr>
              <a:t> </a:t>
            </a:r>
            <a:r>
              <a:rPr lang="en-GB" sz="1600" b="1" dirty="0" err="1">
                <a:solidFill>
                  <a:schemeClr val="accent6">
                    <a:lumMod val="75000"/>
                  </a:schemeClr>
                </a:solidFill>
              </a:rPr>
              <a:t>nghiệp</a:t>
            </a:r>
            <a:r>
              <a:rPr lang="en-GB" sz="1600" b="1" dirty="0">
                <a:solidFill>
                  <a:schemeClr val="accent6">
                    <a:lumMod val="75000"/>
                  </a:schemeClr>
                </a:solidFill>
              </a:rPr>
              <a:t> </a:t>
            </a:r>
            <a:r>
              <a:rPr lang="en-GB" sz="1600" b="1" dirty="0" err="1">
                <a:solidFill>
                  <a:schemeClr val="accent6">
                    <a:lumMod val="75000"/>
                  </a:schemeClr>
                </a:solidFill>
              </a:rPr>
              <a:t>và</a:t>
            </a:r>
            <a:r>
              <a:rPr lang="en-GB" sz="1600" b="1" dirty="0">
                <a:solidFill>
                  <a:schemeClr val="accent6">
                    <a:lumMod val="75000"/>
                  </a:schemeClr>
                </a:solidFill>
              </a:rPr>
              <a:t> </a:t>
            </a:r>
            <a:r>
              <a:rPr lang="en-GB" sz="1600" b="1" dirty="0" err="1">
                <a:solidFill>
                  <a:schemeClr val="accent6">
                    <a:lumMod val="75000"/>
                  </a:schemeClr>
                </a:solidFill>
              </a:rPr>
              <a:t>đối</a:t>
            </a:r>
            <a:r>
              <a:rPr lang="en-GB" sz="1600" b="1" dirty="0">
                <a:solidFill>
                  <a:schemeClr val="accent6">
                    <a:lumMod val="75000"/>
                  </a:schemeClr>
                </a:solidFill>
              </a:rPr>
              <a:t> </a:t>
            </a:r>
            <a:r>
              <a:rPr lang="en-GB" sz="1600" b="1" dirty="0" err="1">
                <a:solidFill>
                  <a:schemeClr val="accent6">
                    <a:lumMod val="75000"/>
                  </a:schemeClr>
                </a:solidFill>
              </a:rPr>
              <a:t>tác</a:t>
            </a:r>
            <a:r>
              <a:rPr lang="en-GB" sz="1600" b="1" dirty="0">
                <a:solidFill>
                  <a:schemeClr val="accent6">
                    <a:lumMod val="75000"/>
                  </a:schemeClr>
                </a:solidFill>
              </a:rPr>
              <a:t> </a:t>
            </a:r>
            <a:r>
              <a:rPr lang="en-GB" sz="1600" b="1" dirty="0" err="1">
                <a:solidFill>
                  <a:schemeClr val="accent6">
                    <a:lumMod val="75000"/>
                  </a:schemeClr>
                </a:solidFill>
              </a:rPr>
              <a:t>xã</a:t>
            </a:r>
            <a:r>
              <a:rPr lang="en-GB" sz="1600" b="1" dirty="0">
                <a:solidFill>
                  <a:schemeClr val="accent6">
                    <a:lumMod val="75000"/>
                  </a:schemeClr>
                </a:solidFill>
              </a:rPr>
              <a:t> </a:t>
            </a:r>
            <a:r>
              <a:rPr lang="en-GB" sz="1600" b="1" dirty="0" err="1">
                <a:solidFill>
                  <a:schemeClr val="accent6">
                    <a:lumMod val="75000"/>
                  </a:schemeClr>
                </a:solidFill>
              </a:rPr>
              <a:t>hội</a:t>
            </a:r>
            <a:endParaRPr lang="en-GB" sz="1600" b="1" dirty="0">
              <a:solidFill>
                <a:schemeClr val="accent6">
                  <a:lumMod val="75000"/>
                </a:schemeClr>
              </a:solidFill>
            </a:endParaRPr>
          </a:p>
        </p:txBody>
      </p:sp>
      <p:sp>
        <p:nvSpPr>
          <p:cNvPr id="238" name="Rectangle 237"/>
          <p:cNvSpPr/>
          <p:nvPr/>
        </p:nvSpPr>
        <p:spPr>
          <a:xfrm>
            <a:off x="5196403" y="4686486"/>
            <a:ext cx="4571010" cy="338554"/>
          </a:xfrm>
          <a:prstGeom prst="rect">
            <a:avLst/>
          </a:prstGeom>
        </p:spPr>
        <p:txBody>
          <a:bodyPr wrap="square">
            <a:spAutoFit/>
          </a:bodyPr>
          <a:lstStyle/>
          <a:p>
            <a:r>
              <a:rPr lang="en-GB" sz="1600" b="1" dirty="0" err="1">
                <a:solidFill>
                  <a:schemeClr val="accent6">
                    <a:lumMod val="75000"/>
                  </a:schemeClr>
                </a:solidFill>
              </a:rPr>
              <a:t>Chính</a:t>
            </a:r>
            <a:r>
              <a:rPr lang="en-GB" sz="1600" b="1" dirty="0">
                <a:solidFill>
                  <a:schemeClr val="accent6">
                    <a:lumMod val="75000"/>
                  </a:schemeClr>
                </a:solidFill>
              </a:rPr>
              <a:t> </a:t>
            </a:r>
            <a:r>
              <a:rPr lang="en-GB" sz="1600" b="1" dirty="0" err="1">
                <a:solidFill>
                  <a:schemeClr val="accent6">
                    <a:lumMod val="75000"/>
                  </a:schemeClr>
                </a:solidFill>
              </a:rPr>
              <a:t>phủ</a:t>
            </a:r>
            <a:r>
              <a:rPr lang="en-GB" sz="1600" b="1" dirty="0">
                <a:solidFill>
                  <a:schemeClr val="accent6">
                    <a:lumMod val="75000"/>
                  </a:schemeClr>
                </a:solidFill>
              </a:rPr>
              <a:t> (</a:t>
            </a:r>
            <a:r>
              <a:rPr lang="en-GB" sz="1600" b="1" dirty="0" err="1">
                <a:solidFill>
                  <a:schemeClr val="accent6">
                    <a:lumMod val="75000"/>
                  </a:schemeClr>
                </a:solidFill>
              </a:rPr>
              <a:t>liên</a:t>
            </a:r>
            <a:r>
              <a:rPr lang="en-GB" sz="1600" b="1" dirty="0">
                <a:solidFill>
                  <a:schemeClr val="accent6">
                    <a:lumMod val="75000"/>
                  </a:schemeClr>
                </a:solidFill>
              </a:rPr>
              <a:t> bang)</a:t>
            </a:r>
          </a:p>
        </p:txBody>
      </p:sp>
      <p:sp>
        <p:nvSpPr>
          <p:cNvPr id="239" name="Rectangle 238"/>
          <p:cNvSpPr/>
          <p:nvPr/>
        </p:nvSpPr>
        <p:spPr>
          <a:xfrm>
            <a:off x="3401194" y="3169570"/>
            <a:ext cx="1033095" cy="338554"/>
          </a:xfrm>
          <a:prstGeom prst="rect">
            <a:avLst/>
          </a:prstGeom>
          <a:noFill/>
        </p:spPr>
        <p:txBody>
          <a:bodyPr wrap="square">
            <a:spAutoFit/>
          </a:bodyPr>
          <a:lstStyle/>
          <a:p>
            <a:r>
              <a:rPr lang="en-GB" sz="1600" b="1" dirty="0">
                <a:solidFill>
                  <a:schemeClr val="accent6">
                    <a:lumMod val="75000"/>
                  </a:schemeClr>
                </a:solidFill>
              </a:rPr>
              <a:t>NSDLĐ</a:t>
            </a:r>
          </a:p>
        </p:txBody>
      </p:sp>
      <p:sp>
        <p:nvSpPr>
          <p:cNvPr id="240" name="Rectangle 239"/>
          <p:cNvSpPr/>
          <p:nvPr/>
        </p:nvSpPr>
        <p:spPr>
          <a:xfrm>
            <a:off x="4833903" y="3150226"/>
            <a:ext cx="962233" cy="338554"/>
          </a:xfrm>
          <a:prstGeom prst="rect">
            <a:avLst/>
          </a:prstGeom>
          <a:noFill/>
        </p:spPr>
        <p:txBody>
          <a:bodyPr wrap="square">
            <a:spAutoFit/>
          </a:bodyPr>
          <a:lstStyle/>
          <a:p>
            <a:r>
              <a:rPr lang="de-DE" sz="1600" b="1" dirty="0">
                <a:solidFill>
                  <a:schemeClr val="accent6">
                    <a:lumMod val="75000"/>
                  </a:schemeClr>
                </a:solidFill>
              </a:rPr>
              <a:t>Học viên</a:t>
            </a:r>
          </a:p>
        </p:txBody>
      </p:sp>
      <p:sp>
        <p:nvSpPr>
          <p:cNvPr id="241" name="Rectangle 240"/>
          <p:cNvSpPr/>
          <p:nvPr/>
        </p:nvSpPr>
        <p:spPr>
          <a:xfrm>
            <a:off x="1366007" y="2391490"/>
            <a:ext cx="1481086" cy="338554"/>
          </a:xfrm>
          <a:prstGeom prst="rect">
            <a:avLst/>
          </a:prstGeom>
        </p:spPr>
        <p:txBody>
          <a:bodyPr wrap="square">
            <a:spAutoFit/>
          </a:bodyPr>
          <a:lstStyle/>
          <a:p>
            <a:r>
              <a:rPr lang="de-DE" sz="1600" b="1" dirty="0">
                <a:solidFill>
                  <a:schemeClr val="accent6">
                    <a:lumMod val="75000"/>
                  </a:schemeClr>
                </a:solidFill>
              </a:rPr>
              <a:t>Doanh nghiệp</a:t>
            </a:r>
          </a:p>
        </p:txBody>
      </p:sp>
      <p:grpSp>
        <p:nvGrpSpPr>
          <p:cNvPr id="7" name="Gruppieren 6"/>
          <p:cNvGrpSpPr/>
          <p:nvPr/>
        </p:nvGrpSpPr>
        <p:grpSpPr>
          <a:xfrm>
            <a:off x="3199784" y="5160561"/>
            <a:ext cx="2132640" cy="347760"/>
            <a:chOff x="3199784" y="5160561"/>
            <a:chExt cx="2132640" cy="347760"/>
          </a:xfrm>
        </p:grpSpPr>
        <mc:AlternateContent xmlns:mc="http://schemas.openxmlformats.org/markup-compatibility/2006" xmlns:p14="http://schemas.microsoft.com/office/powerpoint/2010/main">
          <mc:Choice Requires="p14">
            <p:contentPart p14:bwMode="auto" r:id="rId3">
              <p14:nvContentPartPr>
                <p14:cNvPr id="266" name="Ink 265"/>
                <p14:cNvContentPartPr/>
                <p14:nvPr/>
              </p14:nvContentPartPr>
              <p14:xfrm>
                <a:off x="3415064" y="5269641"/>
                <a:ext cx="1636200" cy="102240"/>
              </p14:xfrm>
            </p:contentPart>
          </mc:Choice>
          <mc:Fallback xmlns="">
            <p:pic>
              <p:nvPicPr>
                <p:cNvPr id="266" name="Ink 265"/>
                <p:cNvPicPr/>
                <p:nvPr/>
              </p:nvPicPr>
              <p:blipFill>
                <a:blip r:embed="rId42"/>
                <a:stretch>
                  <a:fillRect/>
                </a:stretch>
              </p:blipFill>
              <p:spPr>
                <a:xfrm>
                  <a:off x="3397064" y="5238321"/>
                  <a:ext cx="1661040" cy="15156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269" name="Ink 268"/>
                <p14:cNvContentPartPr/>
                <p14:nvPr/>
              </p14:nvContentPartPr>
              <p14:xfrm>
                <a:off x="4982144" y="5265321"/>
                <a:ext cx="350280" cy="229320"/>
              </p14:xfrm>
            </p:contentPart>
          </mc:Choice>
          <mc:Fallback xmlns="">
            <p:pic>
              <p:nvPicPr>
                <p:cNvPr id="269" name="Ink 268"/>
                <p:cNvPicPr/>
                <p:nvPr/>
              </p:nvPicPr>
              <p:blipFill>
                <a:blip r:embed="rId44"/>
                <a:stretch>
                  <a:fillRect/>
                </a:stretch>
              </p:blipFill>
              <p:spPr>
                <a:xfrm>
                  <a:off x="4974944" y="5252721"/>
                  <a:ext cx="389160" cy="263160"/>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270" name="Ink 269"/>
                <p14:cNvContentPartPr/>
                <p14:nvPr/>
              </p14:nvContentPartPr>
              <p14:xfrm>
                <a:off x="3199784" y="5160561"/>
                <a:ext cx="376920" cy="347760"/>
              </p14:xfrm>
            </p:contentPart>
          </mc:Choice>
          <mc:Fallback xmlns="">
            <p:pic>
              <p:nvPicPr>
                <p:cNvPr id="270" name="Ink 269"/>
                <p:cNvPicPr/>
                <p:nvPr/>
              </p:nvPicPr>
              <p:blipFill>
                <a:blip r:embed="rId46"/>
                <a:stretch>
                  <a:fillRect/>
                </a:stretch>
              </p:blipFill>
              <p:spPr>
                <a:xfrm>
                  <a:off x="3168104" y="5148334"/>
                  <a:ext cx="416880" cy="390915"/>
                </a:xfrm>
                <a:prstGeom prst="rect">
                  <a:avLst/>
                </a:prstGeom>
              </p:spPr>
            </p:pic>
          </mc:Fallback>
        </mc:AlternateContent>
      </p:grpSp>
      <p:grpSp>
        <p:nvGrpSpPr>
          <p:cNvPr id="6" name="Gruppieren 5"/>
          <p:cNvGrpSpPr/>
          <p:nvPr/>
        </p:nvGrpSpPr>
        <p:grpSpPr>
          <a:xfrm>
            <a:off x="3509261" y="2745666"/>
            <a:ext cx="1624680" cy="342720"/>
            <a:chOff x="3241909" y="2756051"/>
            <a:chExt cx="1624680" cy="342720"/>
          </a:xfrm>
        </p:grpSpPr>
        <mc:AlternateContent xmlns:mc="http://schemas.openxmlformats.org/markup-compatibility/2006" xmlns:p14="http://schemas.microsoft.com/office/powerpoint/2010/main">
          <mc:Choice Requires="p14">
            <p:contentPart p14:bwMode="auto" r:id="rId47">
              <p14:nvContentPartPr>
                <p14:cNvPr id="29" name="Ink 28"/>
                <p14:cNvContentPartPr/>
                <p14:nvPr/>
              </p14:nvContentPartPr>
              <p14:xfrm>
                <a:off x="3411469" y="2812931"/>
                <a:ext cx="1379160" cy="74160"/>
              </p14:xfrm>
            </p:contentPart>
          </mc:Choice>
          <mc:Fallback xmlns="">
            <p:pic>
              <p:nvPicPr>
                <p:cNvPr id="29" name="Ink 28"/>
                <p:cNvPicPr/>
                <p:nvPr/>
              </p:nvPicPr>
              <p:blipFill>
                <a:blip r:embed="rId108"/>
                <a:stretch>
                  <a:fillRect/>
                </a:stretch>
              </p:blipFill>
              <p:spPr>
                <a:xfrm>
                  <a:off x="3383389" y="2803211"/>
                  <a:ext cx="1416960" cy="115560"/>
                </a:xfrm>
                <a:prstGeom prst="rect">
                  <a:avLst/>
                </a:prstGeom>
              </p:spPr>
            </p:pic>
          </mc:Fallback>
        </mc:AlternateContent>
        <mc:AlternateContent xmlns:mc="http://schemas.openxmlformats.org/markup-compatibility/2006" xmlns:p14="http://schemas.microsoft.com/office/powerpoint/2010/main">
          <mc:Choice Requires="p14">
            <p:contentPart p14:bwMode="auto" r:id="rId109">
              <p14:nvContentPartPr>
                <p14:cNvPr id="30" name="Ink 29"/>
                <p14:cNvContentPartPr/>
                <p14:nvPr/>
              </p14:nvContentPartPr>
              <p14:xfrm>
                <a:off x="4659589" y="2756051"/>
                <a:ext cx="207000" cy="337320"/>
              </p14:xfrm>
            </p:contentPart>
          </mc:Choice>
          <mc:Fallback xmlns="">
            <p:pic>
              <p:nvPicPr>
                <p:cNvPr id="30" name="Ink 29"/>
                <p:cNvPicPr/>
                <p:nvPr/>
              </p:nvPicPr>
              <p:blipFill>
                <a:blip r:embed="rId110"/>
                <a:stretch>
                  <a:fillRect/>
                </a:stretch>
              </p:blipFill>
              <p:spPr>
                <a:xfrm>
                  <a:off x="4638349" y="2741651"/>
                  <a:ext cx="259920" cy="377280"/>
                </a:xfrm>
                <a:prstGeom prst="rect">
                  <a:avLst/>
                </a:prstGeom>
              </p:spPr>
            </p:pic>
          </mc:Fallback>
        </mc:AlternateContent>
        <mc:AlternateContent xmlns:mc="http://schemas.openxmlformats.org/markup-compatibility/2006" xmlns:p14="http://schemas.microsoft.com/office/powerpoint/2010/main">
          <mc:Choice Requires="p14">
            <p:contentPart p14:bwMode="auto" r:id="rId111">
              <p14:nvContentPartPr>
                <p14:cNvPr id="236" name="Ink 235"/>
                <p14:cNvContentPartPr/>
                <p14:nvPr/>
              </p14:nvContentPartPr>
              <p14:xfrm>
                <a:off x="3241909" y="2778371"/>
                <a:ext cx="339840" cy="320400"/>
              </p14:xfrm>
            </p:contentPart>
          </mc:Choice>
          <mc:Fallback xmlns="">
            <p:pic>
              <p:nvPicPr>
                <p:cNvPr id="236" name="Ink 235"/>
                <p:cNvPicPr/>
                <p:nvPr/>
              </p:nvPicPr>
              <p:blipFill>
                <a:blip r:embed="rId112"/>
                <a:stretch>
                  <a:fillRect/>
                </a:stretch>
              </p:blipFill>
              <p:spPr>
                <a:xfrm>
                  <a:off x="3210229" y="2757851"/>
                  <a:ext cx="391320" cy="3693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13">
            <p14:nvContentPartPr>
              <p14:cNvPr id="249" name="Ink 248"/>
              <p14:cNvContentPartPr/>
              <p14:nvPr/>
            </p14:nvContentPartPr>
            <p14:xfrm>
              <a:off x="7156043" y="3915725"/>
              <a:ext cx="398520" cy="703440"/>
            </p14:xfrm>
          </p:contentPart>
        </mc:Choice>
        <mc:Fallback xmlns="">
          <p:pic>
            <p:nvPicPr>
              <p:cNvPr id="249" name="Ink 248"/>
              <p:cNvPicPr/>
              <p:nvPr/>
            </p:nvPicPr>
            <p:blipFill>
              <a:blip r:embed="rId120"/>
              <a:stretch>
                <a:fillRect/>
              </a:stretch>
            </p:blipFill>
            <p:spPr>
              <a:xfrm>
                <a:off x="7129403" y="3887645"/>
                <a:ext cx="434520" cy="763200"/>
              </a:xfrm>
              <a:prstGeom prst="rect">
                <a:avLst/>
              </a:prstGeom>
            </p:spPr>
          </p:pic>
        </mc:Fallback>
      </mc:AlternateContent>
      <mc:AlternateContent xmlns:mc="http://schemas.openxmlformats.org/markup-compatibility/2006" xmlns:p14="http://schemas.microsoft.com/office/powerpoint/2010/main">
        <mc:Choice Requires="p14">
          <p:contentPart p14:bwMode="auto" r:id="rId121">
            <p14:nvContentPartPr>
              <p14:cNvPr id="1046" name="Ink 1045"/>
              <p14:cNvContentPartPr/>
              <p14:nvPr/>
            </p14:nvContentPartPr>
            <p14:xfrm>
              <a:off x="12333973" y="3563795"/>
              <a:ext cx="78823" cy="36720"/>
            </p14:xfrm>
          </p:contentPart>
        </mc:Choice>
        <mc:Fallback xmlns="">
          <p:pic>
            <p:nvPicPr>
              <p:cNvPr id="1046" name="Ink 1045"/>
              <p:cNvPicPr/>
              <p:nvPr/>
            </p:nvPicPr>
            <p:blipFill>
              <a:blip r:embed="rId122"/>
              <a:stretch>
                <a:fillRect/>
              </a:stretch>
            </p:blipFill>
            <p:spPr>
              <a:xfrm>
                <a:off x="12332533" y="3562355"/>
                <a:ext cx="81702" cy="39600"/>
              </a:xfrm>
              <a:prstGeom prst="rect">
                <a:avLst/>
              </a:prstGeom>
            </p:spPr>
          </p:pic>
        </mc:Fallback>
      </mc:AlternateContent>
      <p:sp>
        <p:nvSpPr>
          <p:cNvPr id="106" name="Rectangle 240"/>
          <p:cNvSpPr/>
          <p:nvPr/>
        </p:nvSpPr>
        <p:spPr>
          <a:xfrm>
            <a:off x="3203848" y="1972678"/>
            <a:ext cx="2712204" cy="369332"/>
          </a:xfrm>
          <a:prstGeom prst="rect">
            <a:avLst/>
          </a:prstGeom>
        </p:spPr>
        <p:txBody>
          <a:bodyPr wrap="square">
            <a:spAutoFit/>
          </a:bodyPr>
          <a:lstStyle/>
          <a:p>
            <a:pPr algn="ctr"/>
            <a:r>
              <a:rPr lang="de-DE" b="1" dirty="0">
                <a:solidFill>
                  <a:schemeClr val="accent1">
                    <a:lumMod val="50000"/>
                  </a:schemeClr>
                </a:solidFill>
              </a:rPr>
              <a:t>Nghề nghiệp</a:t>
            </a:r>
          </a:p>
        </p:txBody>
      </p:sp>
      <p:sp>
        <p:nvSpPr>
          <p:cNvPr id="108" name="TextBox 107"/>
          <p:cNvSpPr txBox="1"/>
          <p:nvPr/>
        </p:nvSpPr>
        <p:spPr>
          <a:xfrm>
            <a:off x="6447607" y="1430849"/>
            <a:ext cx="2411249" cy="400110"/>
          </a:xfrm>
          <a:prstGeom prst="rect">
            <a:avLst/>
          </a:prstGeom>
          <a:noFill/>
        </p:spPr>
        <p:txBody>
          <a:bodyPr wrap="square" rtlCol="0">
            <a:spAutoFit/>
          </a:bodyPr>
          <a:lstStyle/>
          <a:p>
            <a:pPr algn="ctr"/>
            <a:r>
              <a:rPr lang="de-DE" sz="2000" b="1" dirty="0">
                <a:solidFill>
                  <a:schemeClr val="tx1">
                    <a:lumMod val="65000"/>
                    <a:lumOff val="35000"/>
                  </a:schemeClr>
                </a:solidFill>
              </a:rPr>
              <a:t>Giáo dục</a:t>
            </a:r>
          </a:p>
        </p:txBody>
      </p:sp>
      <p:sp>
        <p:nvSpPr>
          <p:cNvPr id="12" name="Down Arrow 11"/>
          <p:cNvSpPr/>
          <p:nvPr/>
        </p:nvSpPr>
        <p:spPr>
          <a:xfrm rot="19832433">
            <a:off x="1347965" y="1902833"/>
            <a:ext cx="491655" cy="294315"/>
          </a:xfrm>
          <a:prstGeom prst="downArrow">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1" name="Down Arrow 110"/>
          <p:cNvSpPr/>
          <p:nvPr/>
        </p:nvSpPr>
        <p:spPr>
          <a:xfrm rot="2235970">
            <a:off x="7353923" y="1887182"/>
            <a:ext cx="491655" cy="294315"/>
          </a:xfrm>
          <a:prstGeom prst="downArrow">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10" name="Picture 109"/>
          <p:cNvPicPr>
            <a:picLocks noChangeAspect="1"/>
          </p:cNvPicPr>
          <p:nvPr/>
        </p:nvPicPr>
        <p:blipFill>
          <a:blip r:embed="rId123" cstate="print">
            <a:extLst>
              <a:ext uri="{28A0092B-C50C-407E-A947-70E740481C1C}">
                <a14:useLocalDpi xmlns:a14="http://schemas.microsoft.com/office/drawing/2010/main" val="0"/>
              </a:ext>
            </a:extLst>
          </a:blip>
          <a:stretch>
            <a:fillRect/>
          </a:stretch>
        </p:blipFill>
        <p:spPr>
          <a:xfrm>
            <a:off x="532554" y="5272018"/>
            <a:ext cx="774822" cy="378605"/>
          </a:xfrm>
          <a:prstGeom prst="rect">
            <a:avLst/>
          </a:prstGeom>
        </p:spPr>
      </p:pic>
      <p:pic>
        <p:nvPicPr>
          <p:cNvPr id="112" name="Picture 111"/>
          <p:cNvPicPr>
            <a:picLocks noChangeAspect="1"/>
          </p:cNvPicPr>
          <p:nvPr/>
        </p:nvPicPr>
        <p:blipFill>
          <a:blip r:embed="rId124" cstate="print">
            <a:extLst>
              <a:ext uri="{28A0092B-C50C-407E-A947-70E740481C1C}">
                <a14:useLocalDpi xmlns:a14="http://schemas.microsoft.com/office/drawing/2010/main" val="0"/>
              </a:ext>
            </a:extLst>
          </a:blip>
          <a:stretch>
            <a:fillRect/>
          </a:stretch>
        </p:blipFill>
        <p:spPr>
          <a:xfrm>
            <a:off x="1514043" y="5284137"/>
            <a:ext cx="652747" cy="397421"/>
          </a:xfrm>
          <a:prstGeom prst="rect">
            <a:avLst/>
          </a:prstGeom>
        </p:spPr>
      </p:pic>
      <p:grpSp>
        <p:nvGrpSpPr>
          <p:cNvPr id="3" name="Gruppieren 2"/>
          <p:cNvGrpSpPr/>
          <p:nvPr/>
        </p:nvGrpSpPr>
        <p:grpSpPr>
          <a:xfrm>
            <a:off x="1607843" y="2757771"/>
            <a:ext cx="1117894" cy="1147061"/>
            <a:chOff x="1251381" y="2565052"/>
            <a:chExt cx="1117894" cy="1147061"/>
          </a:xfrm>
        </p:grpSpPr>
        <p:sp>
          <p:nvSpPr>
            <p:cNvPr id="48" name="Oval 46"/>
            <p:cNvSpPr/>
            <p:nvPr/>
          </p:nvSpPr>
          <p:spPr>
            <a:xfrm rot="2700000">
              <a:off x="1236797" y="2579636"/>
              <a:ext cx="1147061" cy="1117894"/>
            </a:xfrm>
            <a:prstGeom prst="pie">
              <a:avLst/>
            </a:prstGeom>
            <a:solidFill>
              <a:schemeClr val="accent1">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a:p>
          </p:txBody>
        </p:sp>
        <p:pic>
          <p:nvPicPr>
            <p:cNvPr id="50" name="Picture 49"/>
            <p:cNvPicPr>
              <a:picLocks noChangeAspect="1"/>
            </p:cNvPicPr>
            <p:nvPr/>
          </p:nvPicPr>
          <p:blipFill>
            <a:blip r:embed="rId125" cstate="print">
              <a:extLst>
                <a:ext uri="{28A0092B-C50C-407E-A947-70E740481C1C}">
                  <a14:useLocalDpi xmlns:a14="http://schemas.microsoft.com/office/drawing/2010/main" val="0"/>
                </a:ext>
              </a:extLst>
            </a:blip>
            <a:stretch>
              <a:fillRect/>
            </a:stretch>
          </p:blipFill>
          <p:spPr>
            <a:xfrm flipH="1">
              <a:off x="1311945" y="2916364"/>
              <a:ext cx="280010" cy="679120"/>
            </a:xfrm>
            <a:prstGeom prst="rect">
              <a:avLst/>
            </a:prstGeom>
          </p:spPr>
        </p:pic>
        <p:pic>
          <p:nvPicPr>
            <p:cNvPr id="51" name="Picture 50"/>
            <p:cNvPicPr>
              <a:picLocks noChangeAspect="1"/>
            </p:cNvPicPr>
            <p:nvPr/>
          </p:nvPicPr>
          <p:blipFill>
            <a:blip r:embed="rId126" cstate="print">
              <a:extLst>
                <a:ext uri="{28A0092B-C50C-407E-A947-70E740481C1C}">
                  <a14:useLocalDpi xmlns:a14="http://schemas.microsoft.com/office/drawing/2010/main" val="0"/>
                </a:ext>
              </a:extLst>
            </a:blip>
            <a:stretch>
              <a:fillRect/>
            </a:stretch>
          </p:blipFill>
          <p:spPr>
            <a:xfrm>
              <a:off x="1594420" y="2749896"/>
              <a:ext cx="277966" cy="282036"/>
            </a:xfrm>
            <a:prstGeom prst="rect">
              <a:avLst/>
            </a:prstGeom>
          </p:spPr>
        </p:pic>
      </p:grpSp>
      <p:grpSp>
        <p:nvGrpSpPr>
          <p:cNvPr id="4" name="Gruppieren 3"/>
          <p:cNvGrpSpPr/>
          <p:nvPr/>
        </p:nvGrpSpPr>
        <p:grpSpPr>
          <a:xfrm>
            <a:off x="5670594" y="2530519"/>
            <a:ext cx="1644412" cy="1582812"/>
            <a:chOff x="5625206" y="2487183"/>
            <a:chExt cx="1644412" cy="1582812"/>
          </a:xfrm>
        </p:grpSpPr>
        <p:sp>
          <p:nvSpPr>
            <p:cNvPr id="49" name="Ellipse 58"/>
            <p:cNvSpPr/>
            <p:nvPr/>
          </p:nvSpPr>
          <p:spPr>
            <a:xfrm rot="8115584">
              <a:off x="5625206" y="2487183"/>
              <a:ext cx="1616003" cy="1582812"/>
            </a:xfrm>
            <a:prstGeom prst="pie">
              <a:avLst>
                <a:gd name="adj1" fmla="val 10792305"/>
                <a:gd name="adj2" fmla="val 16199999"/>
              </a:avLst>
            </a:prstGeom>
            <a:solidFill>
              <a:schemeClr val="accent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pic>
          <p:nvPicPr>
            <p:cNvPr id="52" name="Picture 51"/>
            <p:cNvPicPr>
              <a:picLocks noChangeAspect="1"/>
            </p:cNvPicPr>
            <p:nvPr/>
          </p:nvPicPr>
          <p:blipFill>
            <a:blip r:embed="rId127" cstate="print">
              <a:extLst>
                <a:ext uri="{28A0092B-C50C-407E-A947-70E740481C1C}">
                  <a14:useLocalDpi xmlns:a14="http://schemas.microsoft.com/office/drawing/2010/main" val="0"/>
                </a:ext>
              </a:extLst>
            </a:blip>
            <a:stretch>
              <a:fillRect/>
            </a:stretch>
          </p:blipFill>
          <p:spPr>
            <a:xfrm>
              <a:off x="6666909" y="2881303"/>
              <a:ext cx="602709" cy="899998"/>
            </a:xfrm>
            <a:prstGeom prst="rect">
              <a:avLst/>
            </a:prstGeom>
          </p:spPr>
        </p:pic>
      </p:grpSp>
      <p:pic>
        <p:nvPicPr>
          <p:cNvPr id="56" name="Picture 55"/>
          <p:cNvPicPr>
            <a:picLocks noChangeAspect="1"/>
          </p:cNvPicPr>
          <p:nvPr/>
        </p:nvPicPr>
        <p:blipFill>
          <a:blip r:embed="rId128" cstate="print">
            <a:extLst>
              <a:ext uri="{28A0092B-C50C-407E-A947-70E740481C1C}">
                <a14:useLocalDpi xmlns:a14="http://schemas.microsoft.com/office/drawing/2010/main" val="0"/>
              </a:ext>
            </a:extLst>
          </a:blip>
          <a:stretch>
            <a:fillRect/>
          </a:stretch>
        </p:blipFill>
        <p:spPr>
          <a:xfrm flipH="1">
            <a:off x="4001713" y="3457322"/>
            <a:ext cx="930327" cy="1161843"/>
          </a:xfrm>
          <a:prstGeom prst="rect">
            <a:avLst/>
          </a:prstGeom>
        </p:spPr>
      </p:pic>
      <p:pic>
        <p:nvPicPr>
          <p:cNvPr id="57" name="Picture 56"/>
          <p:cNvPicPr>
            <a:picLocks noChangeAspect="1"/>
          </p:cNvPicPr>
          <p:nvPr/>
        </p:nvPicPr>
        <p:blipFill>
          <a:blip r:embed="rId129" cstate="print">
            <a:extLst>
              <a:ext uri="{28A0092B-C50C-407E-A947-70E740481C1C}">
                <a14:useLocalDpi xmlns:a14="http://schemas.microsoft.com/office/drawing/2010/main" val="0"/>
              </a:ext>
            </a:extLst>
          </a:blip>
          <a:stretch>
            <a:fillRect/>
          </a:stretch>
        </p:blipFill>
        <p:spPr>
          <a:xfrm>
            <a:off x="6043675" y="5106798"/>
            <a:ext cx="594999" cy="659636"/>
          </a:xfrm>
          <a:prstGeom prst="rect">
            <a:avLst/>
          </a:prstGeom>
        </p:spPr>
      </p:pic>
      <mc:AlternateContent xmlns:mc="http://schemas.openxmlformats.org/markup-compatibility/2006" xmlns:p14="http://schemas.microsoft.com/office/powerpoint/2010/main">
        <mc:Choice Requires="p14">
          <p:contentPart p14:bwMode="auto" r:id="rId130">
            <p14:nvContentPartPr>
              <p14:cNvPr id="43" name="Ink 248"/>
              <p14:cNvContentPartPr/>
              <p14:nvPr/>
            </p14:nvContentPartPr>
            <p14:xfrm flipH="1">
              <a:off x="1196096" y="3915725"/>
              <a:ext cx="398520" cy="703440"/>
            </p14:xfrm>
          </p:contentPart>
        </mc:Choice>
        <mc:Fallback xmlns="">
          <p:pic>
            <p:nvPicPr>
              <p:cNvPr id="43" name="Ink 248"/>
              <p:cNvPicPr/>
              <p:nvPr/>
            </p:nvPicPr>
            <p:blipFill>
              <a:blip r:embed="rId131"/>
              <a:stretch>
                <a:fillRect/>
              </a:stretch>
            </p:blipFill>
            <p:spPr>
              <a:xfrm flipH="1">
                <a:off x="1186736" y="3887645"/>
                <a:ext cx="434520" cy="763200"/>
              </a:xfrm>
              <a:prstGeom prst="rect">
                <a:avLst/>
              </a:prstGeom>
            </p:spPr>
          </p:pic>
        </mc:Fallback>
      </mc:AlternateContent>
      <p:sp>
        <p:nvSpPr>
          <p:cNvPr id="42" name="TextBox 41"/>
          <p:cNvSpPr txBox="1"/>
          <p:nvPr/>
        </p:nvSpPr>
        <p:spPr>
          <a:xfrm>
            <a:off x="755576" y="1430849"/>
            <a:ext cx="2411249" cy="400110"/>
          </a:xfrm>
          <a:prstGeom prst="rect">
            <a:avLst/>
          </a:prstGeom>
          <a:noFill/>
        </p:spPr>
        <p:txBody>
          <a:bodyPr wrap="square" rtlCol="0">
            <a:spAutoFit/>
          </a:bodyPr>
          <a:lstStyle/>
          <a:p>
            <a:r>
              <a:rPr lang="de-DE" sz="2000" b="1" dirty="0">
                <a:solidFill>
                  <a:schemeClr val="tx1">
                    <a:lumMod val="65000"/>
                    <a:lumOff val="35000"/>
                  </a:schemeClr>
                </a:solidFill>
              </a:rPr>
              <a:t>Công việc</a:t>
            </a:r>
          </a:p>
        </p:txBody>
      </p:sp>
    </p:spTree>
    <p:extLst>
      <p:ext uri="{BB962C8B-B14F-4D97-AF65-F5344CB8AC3E}">
        <p14:creationId xmlns:p14="http://schemas.microsoft.com/office/powerpoint/2010/main" val="3440351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4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3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0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08"/>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4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38"/>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5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31"/>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08"/>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 grpId="0"/>
      <p:bldP spid="208" grpId="0"/>
      <p:bldP spid="209" grpId="0"/>
      <p:bldP spid="231" grpId="0"/>
      <p:bldP spid="232" grpId="0"/>
      <p:bldP spid="238" grpId="0"/>
      <p:bldP spid="239" grpId="0"/>
      <p:bldP spid="240" grpId="0"/>
      <p:bldP spid="241" grpId="0"/>
      <p:bldP spid="106" grpId="0"/>
      <p:bldP spid="108" grpId="0"/>
      <p:bldP spid="12" grpId="0" animBg="1"/>
      <p:bldP spid="111" grpId="0" animBg="1"/>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noProof="0" dirty="0" err="1">
                <a:solidFill>
                  <a:schemeClr val="accent6">
                    <a:lumMod val="75000"/>
                  </a:schemeClr>
                </a:solidFill>
                <a:latin typeface="Arial Narrow" panose="020B0606020202030204" pitchFamily="34" charset="0"/>
                <a:cs typeface="Arial" panose="020B0604020202020204" pitchFamily="34" charset="0"/>
              </a:rPr>
              <a:t>Nội</a:t>
            </a:r>
            <a:r>
              <a:rPr lang="en-GB" noProof="0" dirty="0">
                <a:solidFill>
                  <a:schemeClr val="accent6">
                    <a:lumMod val="75000"/>
                  </a:schemeClr>
                </a:solidFill>
                <a:latin typeface="Arial Narrow" panose="020B0606020202030204" pitchFamily="34" charset="0"/>
                <a:cs typeface="Arial" panose="020B0604020202020204" pitchFamily="34" charset="0"/>
              </a:rPr>
              <a:t> dung</a:t>
            </a:r>
            <a:endParaRPr lang="en-GB" noProof="0" dirty="0">
              <a:latin typeface="Frutiger 57Cn" panose="020B0500000000000000" pitchFamily="34" charset="0"/>
            </a:endParaRPr>
          </a:p>
        </p:txBody>
      </p:sp>
      <p:sp>
        <p:nvSpPr>
          <p:cNvPr id="3" name="Inhaltsplatzhalter 2"/>
          <p:cNvSpPr>
            <a:spLocks noGrp="1"/>
          </p:cNvSpPr>
          <p:nvPr>
            <p:ph idx="1"/>
          </p:nvPr>
        </p:nvSpPr>
        <p:spPr>
          <a:xfrm>
            <a:off x="806896" y="1747953"/>
            <a:ext cx="8229600" cy="4489359"/>
          </a:xfrm>
        </p:spPr>
        <p:txBody>
          <a:bodyPr>
            <a:normAutofit/>
          </a:bodyPr>
          <a:lstStyle/>
          <a:p>
            <a:pPr marL="571500" indent="-571500">
              <a:buFont typeface="+mj-lt"/>
              <a:buAutoNum type="romanUcPeriod"/>
            </a:pPr>
            <a:r>
              <a:rPr lang="en-GB" sz="2600" dirty="0" err="1">
                <a:solidFill>
                  <a:schemeClr val="tx1">
                    <a:lumMod val="65000"/>
                    <a:lumOff val="35000"/>
                  </a:schemeClr>
                </a:solidFill>
                <a:latin typeface="Calibri" panose="020F0502020204030204" pitchFamily="34" charset="0"/>
                <a:cs typeface="Calibri" panose="020F0502020204030204" pitchFamily="34" charset="0"/>
              </a:rPr>
              <a:t>Tổng</a:t>
            </a:r>
            <a:r>
              <a:rPr lang="en-GB" sz="2600" dirty="0">
                <a:solidFill>
                  <a:schemeClr val="tx1">
                    <a:lumMod val="65000"/>
                    <a:lumOff val="35000"/>
                  </a:schemeClr>
                </a:solidFill>
                <a:latin typeface="Calibri" panose="020F0502020204030204" pitchFamily="34" charset="0"/>
                <a:cs typeface="Calibri" panose="020F0502020204030204" pitchFamily="34" charset="0"/>
              </a:rPr>
              <a:t> </a:t>
            </a:r>
            <a:r>
              <a:rPr lang="en-GB" sz="2600" dirty="0" err="1">
                <a:solidFill>
                  <a:schemeClr val="tx1">
                    <a:lumMod val="65000"/>
                    <a:lumOff val="35000"/>
                  </a:schemeClr>
                </a:solidFill>
                <a:latin typeface="Calibri" panose="020F0502020204030204" pitchFamily="34" charset="0"/>
                <a:cs typeface="Calibri" panose="020F0502020204030204" pitchFamily="34" charset="0"/>
              </a:rPr>
              <a:t>quan</a:t>
            </a:r>
            <a:endParaRPr lang="en-GB" sz="2600" noProof="0" dirty="0">
              <a:solidFill>
                <a:schemeClr val="tx1">
                  <a:lumMod val="65000"/>
                  <a:lumOff val="35000"/>
                </a:schemeClr>
              </a:solidFill>
              <a:latin typeface="Calibri" panose="020F0502020204030204" pitchFamily="34" charset="0"/>
              <a:cs typeface="Calibri" panose="020F0502020204030204" pitchFamily="34" charset="0"/>
            </a:endParaRPr>
          </a:p>
          <a:p>
            <a:pPr marL="571500" indent="-571500">
              <a:buFont typeface="+mj-lt"/>
              <a:buAutoNum type="romanUcPeriod"/>
            </a:pPr>
            <a:r>
              <a:rPr lang="en-GB" sz="2600" noProof="0" dirty="0" err="1">
                <a:solidFill>
                  <a:schemeClr val="tx1">
                    <a:lumMod val="65000"/>
                    <a:lumOff val="35000"/>
                  </a:schemeClr>
                </a:solidFill>
                <a:latin typeface="Calibri" panose="020F0502020204030204" pitchFamily="34" charset="0"/>
                <a:cs typeface="Calibri" panose="020F0502020204030204" pitchFamily="34" charset="0"/>
              </a:rPr>
              <a:t>Hệ</a:t>
            </a:r>
            <a:r>
              <a:rPr lang="en-GB" sz="2600" noProof="0" dirty="0">
                <a:solidFill>
                  <a:schemeClr val="tx1">
                    <a:lumMod val="65000"/>
                    <a:lumOff val="35000"/>
                  </a:schemeClr>
                </a:solidFill>
                <a:latin typeface="Calibri" panose="020F0502020204030204" pitchFamily="34" charset="0"/>
                <a:cs typeface="Calibri" panose="020F0502020204030204" pitchFamily="34" charset="0"/>
              </a:rPr>
              <a:t> </a:t>
            </a:r>
            <a:r>
              <a:rPr lang="en-GB" sz="2600" noProof="0" dirty="0" err="1">
                <a:solidFill>
                  <a:schemeClr val="tx1">
                    <a:lumMod val="65000"/>
                    <a:lumOff val="35000"/>
                  </a:schemeClr>
                </a:solidFill>
                <a:latin typeface="Calibri" panose="020F0502020204030204" pitchFamily="34" charset="0"/>
                <a:cs typeface="Calibri" panose="020F0502020204030204" pitchFamily="34" charset="0"/>
              </a:rPr>
              <a:t>thống</a:t>
            </a:r>
            <a:r>
              <a:rPr lang="en-GB" sz="2600" noProof="0" dirty="0">
                <a:solidFill>
                  <a:schemeClr val="tx1">
                    <a:lumMod val="65000"/>
                    <a:lumOff val="35000"/>
                  </a:schemeClr>
                </a:solidFill>
                <a:latin typeface="Calibri" panose="020F0502020204030204" pitchFamily="34" charset="0"/>
                <a:cs typeface="Calibri" panose="020F0502020204030204" pitchFamily="34" charset="0"/>
              </a:rPr>
              <a:t> </a:t>
            </a:r>
            <a:r>
              <a:rPr lang="en-GB" sz="2600" dirty="0" err="1">
                <a:solidFill>
                  <a:schemeClr val="tx1">
                    <a:lumMod val="65000"/>
                    <a:lumOff val="35000"/>
                  </a:schemeClr>
                </a:solidFill>
                <a:latin typeface="Calibri" panose="020F0502020204030204" pitchFamily="34" charset="0"/>
                <a:cs typeface="Calibri" panose="020F0502020204030204" pitchFamily="34" charset="0"/>
              </a:rPr>
              <a:t>Đào</a:t>
            </a:r>
            <a:r>
              <a:rPr lang="en-GB" sz="2600" dirty="0">
                <a:solidFill>
                  <a:schemeClr val="tx1">
                    <a:lumMod val="65000"/>
                    <a:lumOff val="35000"/>
                  </a:schemeClr>
                </a:solidFill>
                <a:latin typeface="Calibri" panose="020F0502020204030204" pitchFamily="34" charset="0"/>
                <a:cs typeface="Calibri" panose="020F0502020204030204" pitchFamily="34" charset="0"/>
              </a:rPr>
              <a:t> </a:t>
            </a:r>
            <a:r>
              <a:rPr lang="en-GB" sz="2600" dirty="0" err="1">
                <a:solidFill>
                  <a:schemeClr val="tx1">
                    <a:lumMod val="65000"/>
                    <a:lumOff val="35000"/>
                  </a:schemeClr>
                </a:solidFill>
                <a:latin typeface="Calibri" panose="020F0502020204030204" pitchFamily="34" charset="0"/>
                <a:cs typeface="Calibri" panose="020F0502020204030204" pitchFamily="34" charset="0"/>
              </a:rPr>
              <a:t>tạo</a:t>
            </a:r>
            <a:r>
              <a:rPr lang="en-GB" sz="2600" dirty="0">
                <a:solidFill>
                  <a:schemeClr val="tx1">
                    <a:lumMod val="65000"/>
                    <a:lumOff val="35000"/>
                  </a:schemeClr>
                </a:solidFill>
                <a:latin typeface="Calibri" panose="020F0502020204030204" pitchFamily="34" charset="0"/>
                <a:cs typeface="Calibri" panose="020F0502020204030204" pitchFamily="34" charset="0"/>
              </a:rPr>
              <a:t> </a:t>
            </a:r>
            <a:r>
              <a:rPr lang="en-GB" sz="2600" dirty="0" err="1">
                <a:solidFill>
                  <a:schemeClr val="tx1">
                    <a:lumMod val="65000"/>
                    <a:lumOff val="35000"/>
                  </a:schemeClr>
                </a:solidFill>
                <a:latin typeface="Calibri" panose="020F0502020204030204" pitchFamily="34" charset="0"/>
                <a:cs typeface="Calibri" panose="020F0502020204030204" pitchFamily="34" charset="0"/>
              </a:rPr>
              <a:t>nghề</a:t>
            </a:r>
            <a:r>
              <a:rPr lang="en-GB" sz="2600" dirty="0">
                <a:solidFill>
                  <a:schemeClr val="tx1">
                    <a:lumMod val="65000"/>
                    <a:lumOff val="35000"/>
                  </a:schemeClr>
                </a:solidFill>
                <a:latin typeface="Calibri" panose="020F0502020204030204" pitchFamily="34" charset="0"/>
                <a:cs typeface="Calibri" panose="020F0502020204030204" pitchFamily="34" charset="0"/>
              </a:rPr>
              <a:t> </a:t>
            </a:r>
            <a:r>
              <a:rPr lang="en-GB" sz="2600" dirty="0" err="1">
                <a:solidFill>
                  <a:schemeClr val="tx1">
                    <a:lumMod val="65000"/>
                    <a:lumOff val="35000"/>
                  </a:schemeClr>
                </a:solidFill>
                <a:latin typeface="Calibri" panose="020F0502020204030204" pitchFamily="34" charset="0"/>
                <a:cs typeface="Calibri" panose="020F0502020204030204" pitchFamily="34" charset="0"/>
              </a:rPr>
              <a:t>kép</a:t>
            </a:r>
            <a:r>
              <a:rPr lang="en-GB" sz="2600" dirty="0">
                <a:solidFill>
                  <a:schemeClr val="tx1">
                    <a:lumMod val="65000"/>
                    <a:lumOff val="35000"/>
                  </a:schemeClr>
                </a:solidFill>
                <a:latin typeface="Calibri" panose="020F0502020204030204" pitchFamily="34" charset="0"/>
                <a:cs typeface="Calibri" panose="020F0502020204030204" pitchFamily="34" charset="0"/>
              </a:rPr>
              <a:t> </a:t>
            </a:r>
            <a:r>
              <a:rPr lang="en-GB" sz="2600" noProof="0" dirty="0" err="1">
                <a:solidFill>
                  <a:schemeClr val="tx1">
                    <a:lumMod val="65000"/>
                    <a:lumOff val="35000"/>
                  </a:schemeClr>
                </a:solidFill>
                <a:latin typeface="Calibri" panose="020F0502020204030204" pitchFamily="34" charset="0"/>
                <a:cs typeface="Calibri" panose="020F0502020204030204" pitchFamily="34" charset="0"/>
              </a:rPr>
              <a:t>hoạt</a:t>
            </a:r>
            <a:r>
              <a:rPr lang="en-GB" sz="2600" noProof="0" dirty="0">
                <a:solidFill>
                  <a:schemeClr val="tx1">
                    <a:lumMod val="65000"/>
                    <a:lumOff val="35000"/>
                  </a:schemeClr>
                </a:solidFill>
                <a:latin typeface="Calibri" panose="020F0502020204030204" pitchFamily="34" charset="0"/>
                <a:cs typeface="Calibri" panose="020F0502020204030204" pitchFamily="34" charset="0"/>
              </a:rPr>
              <a:t> </a:t>
            </a:r>
            <a:r>
              <a:rPr lang="en-GB" sz="2600" noProof="0" dirty="0" err="1">
                <a:solidFill>
                  <a:schemeClr val="tx1">
                    <a:lumMod val="65000"/>
                    <a:lumOff val="35000"/>
                  </a:schemeClr>
                </a:solidFill>
                <a:latin typeface="Calibri" panose="020F0502020204030204" pitchFamily="34" charset="0"/>
                <a:cs typeface="Calibri" panose="020F0502020204030204" pitchFamily="34" charset="0"/>
              </a:rPr>
              <a:t>động</a:t>
            </a:r>
            <a:r>
              <a:rPr lang="en-GB" sz="2600" noProof="0" dirty="0">
                <a:solidFill>
                  <a:schemeClr val="tx1">
                    <a:lumMod val="65000"/>
                    <a:lumOff val="35000"/>
                  </a:schemeClr>
                </a:solidFill>
                <a:latin typeface="Calibri" panose="020F0502020204030204" pitchFamily="34" charset="0"/>
                <a:cs typeface="Calibri" panose="020F0502020204030204" pitchFamily="34" charset="0"/>
              </a:rPr>
              <a:t> </a:t>
            </a:r>
            <a:r>
              <a:rPr lang="en-GB" sz="2600" noProof="0" dirty="0" err="1">
                <a:solidFill>
                  <a:schemeClr val="tx1">
                    <a:lumMod val="65000"/>
                    <a:lumOff val="35000"/>
                  </a:schemeClr>
                </a:solidFill>
                <a:latin typeface="Calibri" panose="020F0502020204030204" pitchFamily="34" charset="0"/>
                <a:cs typeface="Calibri" panose="020F0502020204030204" pitchFamily="34" charset="0"/>
              </a:rPr>
              <a:t>như</a:t>
            </a:r>
            <a:r>
              <a:rPr lang="en-GB" sz="2600" noProof="0" dirty="0">
                <a:solidFill>
                  <a:schemeClr val="tx1">
                    <a:lumMod val="65000"/>
                    <a:lumOff val="35000"/>
                  </a:schemeClr>
                </a:solidFill>
                <a:latin typeface="Calibri" panose="020F0502020204030204" pitchFamily="34" charset="0"/>
                <a:cs typeface="Calibri" panose="020F0502020204030204" pitchFamily="34" charset="0"/>
              </a:rPr>
              <a:t> </a:t>
            </a:r>
            <a:r>
              <a:rPr lang="en-GB" sz="2600" noProof="0" dirty="0" err="1">
                <a:solidFill>
                  <a:schemeClr val="tx1">
                    <a:lumMod val="65000"/>
                    <a:lumOff val="35000"/>
                  </a:schemeClr>
                </a:solidFill>
                <a:latin typeface="Calibri" panose="020F0502020204030204" pitchFamily="34" charset="0"/>
                <a:cs typeface="Calibri" panose="020F0502020204030204" pitchFamily="34" charset="0"/>
              </a:rPr>
              <a:t>thế</a:t>
            </a:r>
            <a:r>
              <a:rPr lang="en-GB" sz="2600" noProof="0" dirty="0">
                <a:solidFill>
                  <a:schemeClr val="tx1">
                    <a:lumMod val="65000"/>
                    <a:lumOff val="35000"/>
                  </a:schemeClr>
                </a:solidFill>
                <a:latin typeface="Calibri" panose="020F0502020204030204" pitchFamily="34" charset="0"/>
                <a:cs typeface="Calibri" panose="020F0502020204030204" pitchFamily="34" charset="0"/>
              </a:rPr>
              <a:t> </a:t>
            </a:r>
            <a:r>
              <a:rPr lang="en-GB" sz="2600" noProof="0" dirty="0" err="1">
                <a:solidFill>
                  <a:schemeClr val="tx1">
                    <a:lumMod val="65000"/>
                    <a:lumOff val="35000"/>
                  </a:schemeClr>
                </a:solidFill>
                <a:latin typeface="Calibri" panose="020F0502020204030204" pitchFamily="34" charset="0"/>
                <a:cs typeface="Calibri" panose="020F0502020204030204" pitchFamily="34" charset="0"/>
              </a:rPr>
              <a:t>nào</a:t>
            </a:r>
            <a:endParaRPr lang="en-GB" sz="2600" noProof="0" dirty="0">
              <a:solidFill>
                <a:schemeClr val="tx1">
                  <a:lumMod val="65000"/>
                  <a:lumOff val="35000"/>
                </a:schemeClr>
              </a:solidFill>
              <a:latin typeface="Calibri" panose="020F0502020204030204" pitchFamily="34" charset="0"/>
              <a:cs typeface="Calibri" panose="020F0502020204030204" pitchFamily="34" charset="0"/>
            </a:endParaRPr>
          </a:p>
          <a:p>
            <a:pPr marL="571500" indent="-571500">
              <a:buFont typeface="+mj-lt"/>
              <a:buAutoNum type="romanUcPeriod"/>
            </a:pPr>
            <a:r>
              <a:rPr lang="en-GB" sz="2600" noProof="0" dirty="0">
                <a:solidFill>
                  <a:schemeClr val="tx1">
                    <a:lumMod val="65000"/>
                    <a:lumOff val="35000"/>
                  </a:schemeClr>
                </a:solidFill>
                <a:latin typeface="Calibri" panose="020F0502020204030204" pitchFamily="34" charset="0"/>
                <a:cs typeface="Calibri" panose="020F0502020204030204" pitchFamily="34" charset="0"/>
              </a:rPr>
              <a:t>L</a:t>
            </a:r>
            <a:r>
              <a:rPr lang="en-US" sz="2600" dirty="0" err="1">
                <a:solidFill>
                  <a:schemeClr val="tx1">
                    <a:lumMod val="65000"/>
                    <a:lumOff val="35000"/>
                  </a:schemeClr>
                </a:solidFill>
                <a:latin typeface="Calibri" panose="020F0502020204030204" pitchFamily="34" charset="0"/>
                <a:cs typeface="Calibri" panose="020F0502020204030204" pitchFamily="34" charset="0"/>
              </a:rPr>
              <a:t>ợi</a:t>
            </a:r>
            <a:r>
              <a:rPr lang="en-US" sz="2600" dirty="0">
                <a:solidFill>
                  <a:schemeClr val="tx1">
                    <a:lumMod val="65000"/>
                    <a:lumOff val="35000"/>
                  </a:schemeClr>
                </a:solidFill>
                <a:latin typeface="Calibri" panose="020F0502020204030204" pitchFamily="34" charset="0"/>
                <a:cs typeface="Calibri" panose="020F0502020204030204" pitchFamily="34" charset="0"/>
              </a:rPr>
              <a:t> </a:t>
            </a:r>
            <a:r>
              <a:rPr lang="en-US" sz="2600" dirty="0" err="1">
                <a:solidFill>
                  <a:schemeClr val="tx1">
                    <a:lumMod val="65000"/>
                    <a:lumOff val="35000"/>
                  </a:schemeClr>
                </a:solidFill>
                <a:latin typeface="Calibri" panose="020F0502020204030204" pitchFamily="34" charset="0"/>
                <a:cs typeface="Calibri" panose="020F0502020204030204" pitchFamily="34" charset="0"/>
              </a:rPr>
              <a:t>ích</a:t>
            </a:r>
            <a:r>
              <a:rPr lang="en-GB" sz="2600" noProof="0" dirty="0">
                <a:solidFill>
                  <a:schemeClr val="tx1">
                    <a:lumMod val="65000"/>
                    <a:lumOff val="35000"/>
                  </a:schemeClr>
                </a:solidFill>
                <a:latin typeface="Calibri" panose="020F0502020204030204" pitchFamily="34" charset="0"/>
                <a:cs typeface="Calibri" panose="020F0502020204030204" pitchFamily="34" charset="0"/>
              </a:rPr>
              <a:t> </a:t>
            </a:r>
            <a:r>
              <a:rPr lang="en-GB" sz="2600" noProof="0" dirty="0" err="1">
                <a:solidFill>
                  <a:schemeClr val="tx1">
                    <a:lumMod val="65000"/>
                    <a:lumOff val="35000"/>
                  </a:schemeClr>
                </a:solidFill>
                <a:latin typeface="Calibri" panose="020F0502020204030204" pitchFamily="34" charset="0"/>
                <a:cs typeface="Calibri" panose="020F0502020204030204" pitchFamily="34" charset="0"/>
              </a:rPr>
              <a:t>và</a:t>
            </a:r>
            <a:r>
              <a:rPr lang="en-GB" sz="2600" noProof="0" dirty="0">
                <a:solidFill>
                  <a:schemeClr val="tx1">
                    <a:lumMod val="65000"/>
                    <a:lumOff val="35000"/>
                  </a:schemeClr>
                </a:solidFill>
                <a:latin typeface="Calibri" panose="020F0502020204030204" pitchFamily="34" charset="0"/>
                <a:cs typeface="Calibri" panose="020F0502020204030204" pitchFamily="34" charset="0"/>
              </a:rPr>
              <a:t> </a:t>
            </a:r>
            <a:r>
              <a:rPr lang="en-GB" sz="2600" noProof="0" dirty="0" err="1">
                <a:solidFill>
                  <a:schemeClr val="tx1">
                    <a:lumMod val="65000"/>
                    <a:lumOff val="35000"/>
                  </a:schemeClr>
                </a:solidFill>
                <a:latin typeface="Calibri" panose="020F0502020204030204" pitchFamily="34" charset="0"/>
                <a:cs typeface="Calibri" panose="020F0502020204030204" pitchFamily="34" charset="0"/>
              </a:rPr>
              <a:t>thách</a:t>
            </a:r>
            <a:r>
              <a:rPr lang="en-GB" sz="2600" noProof="0" dirty="0">
                <a:solidFill>
                  <a:schemeClr val="tx1">
                    <a:lumMod val="65000"/>
                    <a:lumOff val="35000"/>
                  </a:schemeClr>
                </a:solidFill>
                <a:latin typeface="Calibri" panose="020F0502020204030204" pitchFamily="34" charset="0"/>
                <a:cs typeface="Calibri" panose="020F0502020204030204" pitchFamily="34" charset="0"/>
              </a:rPr>
              <a:t> </a:t>
            </a:r>
            <a:r>
              <a:rPr lang="en-GB" sz="2600" noProof="0" dirty="0" err="1">
                <a:solidFill>
                  <a:schemeClr val="tx1">
                    <a:lumMod val="65000"/>
                    <a:lumOff val="35000"/>
                  </a:schemeClr>
                </a:solidFill>
                <a:latin typeface="Calibri" panose="020F0502020204030204" pitchFamily="34" charset="0"/>
                <a:cs typeface="Calibri" panose="020F0502020204030204" pitchFamily="34" charset="0"/>
              </a:rPr>
              <a:t>thức</a:t>
            </a:r>
            <a:endParaRPr lang="en-GB" sz="2600" noProof="0" dirty="0">
              <a:solidFill>
                <a:schemeClr val="tx1">
                  <a:lumMod val="65000"/>
                  <a:lumOff val="35000"/>
                </a:schemeClr>
              </a:solidFill>
              <a:latin typeface="Calibri" panose="020F0502020204030204" pitchFamily="34" charset="0"/>
              <a:cs typeface="Calibri" panose="020F0502020204030204" pitchFamily="34" charset="0"/>
            </a:endParaRPr>
          </a:p>
          <a:p>
            <a:pPr marL="571500" indent="-571500">
              <a:buFont typeface="+mj-lt"/>
              <a:buAutoNum type="romanUcPeriod"/>
            </a:pPr>
            <a:r>
              <a:rPr lang="en-GB" sz="2600" dirty="0" err="1">
                <a:solidFill>
                  <a:schemeClr val="tx1">
                    <a:lumMod val="65000"/>
                    <a:lumOff val="35000"/>
                  </a:schemeClr>
                </a:solidFill>
                <a:latin typeface="Calibri" panose="020F0502020204030204" pitchFamily="34" charset="0"/>
                <a:cs typeface="Calibri" panose="020F0502020204030204" pitchFamily="34" charset="0"/>
              </a:rPr>
              <a:t>Điều</a:t>
            </a:r>
            <a:r>
              <a:rPr lang="en-GB" sz="2600" dirty="0">
                <a:solidFill>
                  <a:schemeClr val="tx1">
                    <a:lumMod val="65000"/>
                    <a:lumOff val="35000"/>
                  </a:schemeClr>
                </a:solidFill>
                <a:latin typeface="Calibri" panose="020F0502020204030204" pitchFamily="34" charset="0"/>
                <a:cs typeface="Calibri" panose="020F0502020204030204" pitchFamily="34" charset="0"/>
              </a:rPr>
              <a:t> </a:t>
            </a:r>
            <a:r>
              <a:rPr lang="en-GB" sz="2600" dirty="0" err="1">
                <a:solidFill>
                  <a:schemeClr val="tx1">
                    <a:lumMod val="65000"/>
                    <a:lumOff val="35000"/>
                  </a:schemeClr>
                </a:solidFill>
                <a:latin typeface="Calibri" panose="020F0502020204030204" pitchFamily="34" charset="0"/>
                <a:cs typeface="Calibri" panose="020F0502020204030204" pitchFamily="34" charset="0"/>
              </a:rPr>
              <a:t>kiện</a:t>
            </a:r>
            <a:r>
              <a:rPr lang="en-GB" sz="2600" dirty="0">
                <a:solidFill>
                  <a:schemeClr val="tx1">
                    <a:lumMod val="65000"/>
                    <a:lumOff val="35000"/>
                  </a:schemeClr>
                </a:solidFill>
                <a:latin typeface="Calibri" panose="020F0502020204030204" pitchFamily="34" charset="0"/>
                <a:cs typeface="Calibri" panose="020F0502020204030204" pitchFamily="34" charset="0"/>
              </a:rPr>
              <a:t> </a:t>
            </a:r>
            <a:r>
              <a:rPr lang="en-GB" sz="2600" dirty="0" err="1">
                <a:solidFill>
                  <a:schemeClr val="tx1">
                    <a:lumMod val="65000"/>
                    <a:lumOff val="35000"/>
                  </a:schemeClr>
                </a:solidFill>
                <a:latin typeface="Calibri" panose="020F0502020204030204" pitchFamily="34" charset="0"/>
                <a:cs typeface="Calibri" panose="020F0502020204030204" pitchFamily="34" charset="0"/>
              </a:rPr>
              <a:t>hoạt</a:t>
            </a:r>
            <a:r>
              <a:rPr lang="en-GB" sz="2600" dirty="0">
                <a:solidFill>
                  <a:schemeClr val="tx1">
                    <a:lumMod val="65000"/>
                    <a:lumOff val="35000"/>
                  </a:schemeClr>
                </a:solidFill>
                <a:latin typeface="Calibri" panose="020F0502020204030204" pitchFamily="34" charset="0"/>
                <a:cs typeface="Calibri" panose="020F0502020204030204" pitchFamily="34" charset="0"/>
              </a:rPr>
              <a:t> </a:t>
            </a:r>
            <a:r>
              <a:rPr lang="en-GB" sz="2600" dirty="0" err="1">
                <a:solidFill>
                  <a:schemeClr val="tx1">
                    <a:lumMod val="65000"/>
                    <a:lumOff val="35000"/>
                  </a:schemeClr>
                </a:solidFill>
                <a:latin typeface="Calibri" panose="020F0502020204030204" pitchFamily="34" charset="0"/>
                <a:cs typeface="Calibri" panose="020F0502020204030204" pitchFamily="34" charset="0"/>
              </a:rPr>
              <a:t>động</a:t>
            </a:r>
            <a:r>
              <a:rPr lang="en-GB" sz="2600" dirty="0">
                <a:solidFill>
                  <a:schemeClr val="tx1">
                    <a:lumMod val="65000"/>
                    <a:lumOff val="35000"/>
                  </a:schemeClr>
                </a:solidFill>
                <a:latin typeface="Calibri" panose="020F0502020204030204" pitchFamily="34" charset="0"/>
                <a:cs typeface="Calibri" panose="020F0502020204030204" pitchFamily="34" charset="0"/>
              </a:rPr>
              <a:t> </a:t>
            </a:r>
            <a:r>
              <a:rPr lang="en-GB" sz="2600" dirty="0" err="1">
                <a:solidFill>
                  <a:schemeClr val="tx1">
                    <a:lumMod val="65000"/>
                    <a:lumOff val="35000"/>
                  </a:schemeClr>
                </a:solidFill>
                <a:latin typeface="Calibri" panose="020F0502020204030204" pitchFamily="34" charset="0"/>
                <a:cs typeface="Calibri" panose="020F0502020204030204" pitchFamily="34" charset="0"/>
              </a:rPr>
              <a:t>của</a:t>
            </a:r>
            <a:r>
              <a:rPr lang="en-GB" sz="2600" dirty="0">
                <a:solidFill>
                  <a:schemeClr val="tx1">
                    <a:lumMod val="65000"/>
                    <a:lumOff val="35000"/>
                  </a:schemeClr>
                </a:solidFill>
                <a:latin typeface="Calibri" panose="020F0502020204030204" pitchFamily="34" charset="0"/>
                <a:cs typeface="Calibri" panose="020F0502020204030204" pitchFamily="34" charset="0"/>
              </a:rPr>
              <a:t> </a:t>
            </a:r>
            <a:r>
              <a:rPr lang="en-GB" sz="2600" dirty="0" err="1">
                <a:solidFill>
                  <a:schemeClr val="tx1">
                    <a:lumMod val="65000"/>
                    <a:lumOff val="35000"/>
                  </a:schemeClr>
                </a:solidFill>
                <a:latin typeface="Calibri" panose="020F0502020204030204" pitchFamily="34" charset="0"/>
                <a:cs typeface="Calibri" panose="020F0502020204030204" pitchFamily="34" charset="0"/>
              </a:rPr>
              <a:t>Đào</a:t>
            </a:r>
            <a:r>
              <a:rPr lang="en-GB" sz="2600" dirty="0">
                <a:solidFill>
                  <a:schemeClr val="tx1">
                    <a:lumMod val="65000"/>
                    <a:lumOff val="35000"/>
                  </a:schemeClr>
                </a:solidFill>
                <a:latin typeface="Calibri" panose="020F0502020204030204" pitchFamily="34" charset="0"/>
                <a:cs typeface="Calibri" panose="020F0502020204030204" pitchFamily="34" charset="0"/>
              </a:rPr>
              <a:t> </a:t>
            </a:r>
            <a:r>
              <a:rPr lang="en-GB" sz="2600" dirty="0" err="1">
                <a:solidFill>
                  <a:schemeClr val="tx1">
                    <a:lumMod val="65000"/>
                    <a:lumOff val="35000"/>
                  </a:schemeClr>
                </a:solidFill>
                <a:latin typeface="Calibri" panose="020F0502020204030204" pitchFamily="34" charset="0"/>
                <a:cs typeface="Calibri" panose="020F0502020204030204" pitchFamily="34" charset="0"/>
              </a:rPr>
              <a:t>tạo</a:t>
            </a:r>
            <a:r>
              <a:rPr lang="en-GB" sz="2600" dirty="0">
                <a:solidFill>
                  <a:schemeClr val="tx1">
                    <a:lumMod val="65000"/>
                    <a:lumOff val="35000"/>
                  </a:schemeClr>
                </a:solidFill>
                <a:latin typeface="Calibri" panose="020F0502020204030204" pitchFamily="34" charset="0"/>
                <a:cs typeface="Calibri" panose="020F0502020204030204" pitchFamily="34" charset="0"/>
              </a:rPr>
              <a:t> </a:t>
            </a:r>
            <a:r>
              <a:rPr lang="en-GB" sz="2600" dirty="0" err="1">
                <a:solidFill>
                  <a:schemeClr val="tx1">
                    <a:lumMod val="65000"/>
                    <a:lumOff val="35000"/>
                  </a:schemeClr>
                </a:solidFill>
                <a:latin typeface="Calibri" panose="020F0502020204030204" pitchFamily="34" charset="0"/>
                <a:cs typeface="Calibri" panose="020F0502020204030204" pitchFamily="34" charset="0"/>
              </a:rPr>
              <a:t>nghề</a:t>
            </a:r>
            <a:r>
              <a:rPr lang="en-GB" sz="2600" dirty="0">
                <a:solidFill>
                  <a:schemeClr val="tx1">
                    <a:lumMod val="65000"/>
                    <a:lumOff val="35000"/>
                  </a:schemeClr>
                </a:solidFill>
                <a:latin typeface="Calibri" panose="020F0502020204030204" pitchFamily="34" charset="0"/>
                <a:cs typeface="Calibri" panose="020F0502020204030204" pitchFamily="34" charset="0"/>
              </a:rPr>
              <a:t> </a:t>
            </a:r>
            <a:r>
              <a:rPr lang="en-GB" sz="2600" dirty="0" err="1">
                <a:solidFill>
                  <a:schemeClr val="tx1">
                    <a:lumMod val="65000"/>
                    <a:lumOff val="35000"/>
                  </a:schemeClr>
                </a:solidFill>
                <a:latin typeface="Calibri" panose="020F0502020204030204" pitchFamily="34" charset="0"/>
                <a:cs typeface="Calibri" panose="020F0502020204030204" pitchFamily="34" charset="0"/>
              </a:rPr>
              <a:t>kép</a:t>
            </a:r>
            <a:r>
              <a:rPr lang="en-GB" sz="2600" i="1" dirty="0">
                <a:solidFill>
                  <a:schemeClr val="tx1">
                    <a:lumMod val="65000"/>
                    <a:lumOff val="35000"/>
                  </a:schemeClr>
                </a:solidFill>
                <a:latin typeface="Calibri" panose="020F0502020204030204" pitchFamily="34" charset="0"/>
                <a:cs typeface="Calibri" panose="020F0502020204030204" pitchFamily="34" charset="0"/>
              </a:rPr>
              <a:t> </a:t>
            </a:r>
            <a:r>
              <a:rPr lang="en-GB" sz="2600" dirty="0" err="1">
                <a:solidFill>
                  <a:schemeClr val="tx1">
                    <a:lumMod val="65000"/>
                    <a:lumOff val="35000"/>
                  </a:schemeClr>
                </a:solidFill>
                <a:latin typeface="Calibri" panose="020F0502020204030204" pitchFamily="34" charset="0"/>
                <a:cs typeface="Calibri" panose="020F0502020204030204" pitchFamily="34" charset="0"/>
              </a:rPr>
              <a:t>tại</a:t>
            </a:r>
            <a:r>
              <a:rPr lang="en-GB" sz="2600" dirty="0">
                <a:solidFill>
                  <a:schemeClr val="tx1">
                    <a:lumMod val="65000"/>
                    <a:lumOff val="35000"/>
                  </a:schemeClr>
                </a:solidFill>
                <a:latin typeface="Calibri" panose="020F0502020204030204" pitchFamily="34" charset="0"/>
                <a:cs typeface="Calibri" panose="020F0502020204030204" pitchFamily="34" charset="0"/>
              </a:rPr>
              <a:t> </a:t>
            </a:r>
            <a:r>
              <a:rPr lang="en-GB" sz="2600" dirty="0" err="1">
                <a:solidFill>
                  <a:schemeClr val="tx1">
                    <a:lumMod val="65000"/>
                    <a:lumOff val="35000"/>
                  </a:schemeClr>
                </a:solidFill>
                <a:latin typeface="Calibri" panose="020F0502020204030204" pitchFamily="34" charset="0"/>
                <a:cs typeface="Calibri" panose="020F0502020204030204" pitchFamily="34" charset="0"/>
              </a:rPr>
              <a:t>Đức</a:t>
            </a:r>
            <a:r>
              <a:rPr lang="en-GB" sz="2600" dirty="0">
                <a:solidFill>
                  <a:schemeClr val="tx1">
                    <a:lumMod val="65000"/>
                    <a:lumOff val="35000"/>
                  </a:schemeClr>
                </a:solidFill>
                <a:latin typeface="Calibri" panose="020F0502020204030204" pitchFamily="34" charset="0"/>
                <a:cs typeface="Calibri" panose="020F0502020204030204" pitchFamily="34" charset="0"/>
              </a:rPr>
              <a:t> </a:t>
            </a:r>
            <a:endParaRPr lang="en-GB" sz="2600" noProof="0" dirty="0">
              <a:solidFill>
                <a:schemeClr val="tx1">
                  <a:lumMod val="65000"/>
                  <a:lumOff val="35000"/>
                </a:schemeClr>
              </a:solidFill>
              <a:latin typeface="Calibri" panose="020F0502020204030204" pitchFamily="34" charset="0"/>
              <a:cs typeface="Calibri" panose="020F0502020204030204" pitchFamily="34" charset="0"/>
            </a:endParaRPr>
          </a:p>
          <a:p>
            <a:pPr marL="571500" indent="-571500">
              <a:buFont typeface="+mj-lt"/>
              <a:buAutoNum type="romanUcPeriod"/>
            </a:pPr>
            <a:r>
              <a:rPr lang="en-GB" sz="2600" dirty="0" err="1">
                <a:solidFill>
                  <a:schemeClr val="tx1">
                    <a:lumMod val="65000"/>
                    <a:lumOff val="35000"/>
                  </a:schemeClr>
                </a:solidFill>
                <a:latin typeface="Calibri" panose="020F0502020204030204" pitchFamily="34" charset="0"/>
                <a:cs typeface="Calibri" panose="020F0502020204030204" pitchFamily="34" charset="0"/>
              </a:rPr>
              <a:t>Đặc</a:t>
            </a:r>
            <a:r>
              <a:rPr lang="en-GB" sz="2600" dirty="0">
                <a:solidFill>
                  <a:schemeClr val="tx1">
                    <a:lumMod val="65000"/>
                    <a:lumOff val="35000"/>
                  </a:schemeClr>
                </a:solidFill>
                <a:latin typeface="Calibri" panose="020F0502020204030204" pitchFamily="34" charset="0"/>
                <a:cs typeface="Calibri" panose="020F0502020204030204" pitchFamily="34" charset="0"/>
              </a:rPr>
              <a:t> </a:t>
            </a:r>
            <a:r>
              <a:rPr lang="en-GB" sz="2600" dirty="0" err="1">
                <a:solidFill>
                  <a:schemeClr val="tx1">
                    <a:lumMod val="65000"/>
                    <a:lumOff val="35000"/>
                  </a:schemeClr>
                </a:solidFill>
                <a:latin typeface="Calibri" panose="020F0502020204030204" pitchFamily="34" charset="0"/>
                <a:cs typeface="Calibri" panose="020F0502020204030204" pitchFamily="34" charset="0"/>
              </a:rPr>
              <a:t>điểm</a:t>
            </a:r>
            <a:r>
              <a:rPr lang="en-GB" sz="2600" dirty="0">
                <a:solidFill>
                  <a:schemeClr val="tx1">
                    <a:lumMod val="65000"/>
                    <a:lumOff val="35000"/>
                  </a:schemeClr>
                </a:solidFill>
                <a:latin typeface="Calibri" panose="020F0502020204030204" pitchFamily="34" charset="0"/>
                <a:cs typeface="Calibri" panose="020F0502020204030204" pitchFamily="34" charset="0"/>
              </a:rPr>
              <a:t> </a:t>
            </a:r>
            <a:r>
              <a:rPr lang="en-GB" sz="2600" dirty="0" err="1">
                <a:solidFill>
                  <a:schemeClr val="tx1">
                    <a:lumMod val="65000"/>
                    <a:lumOff val="35000"/>
                  </a:schemeClr>
                </a:solidFill>
                <a:latin typeface="Calibri" panose="020F0502020204030204" pitchFamily="34" charset="0"/>
                <a:cs typeface="Calibri" panose="020F0502020204030204" pitchFamily="34" charset="0"/>
              </a:rPr>
              <a:t>chất</a:t>
            </a:r>
            <a:r>
              <a:rPr lang="en-GB" sz="2600" dirty="0">
                <a:solidFill>
                  <a:schemeClr val="tx1">
                    <a:lumMod val="65000"/>
                    <a:lumOff val="35000"/>
                  </a:schemeClr>
                </a:solidFill>
                <a:latin typeface="Calibri" panose="020F0502020204030204" pitchFamily="34" charset="0"/>
                <a:cs typeface="Calibri" panose="020F0502020204030204" pitchFamily="34" charset="0"/>
              </a:rPr>
              <a:t> </a:t>
            </a:r>
            <a:r>
              <a:rPr lang="en-GB" sz="2600" dirty="0" err="1">
                <a:solidFill>
                  <a:schemeClr val="tx1">
                    <a:lumMod val="65000"/>
                    <a:lumOff val="35000"/>
                  </a:schemeClr>
                </a:solidFill>
                <a:latin typeface="Calibri" panose="020F0502020204030204" pitchFamily="34" charset="0"/>
                <a:cs typeface="Calibri" panose="020F0502020204030204" pitchFamily="34" charset="0"/>
              </a:rPr>
              <a:t>lượng</a:t>
            </a:r>
            <a:r>
              <a:rPr lang="en-GB" sz="2600" dirty="0">
                <a:solidFill>
                  <a:schemeClr val="tx1">
                    <a:lumMod val="65000"/>
                    <a:lumOff val="35000"/>
                  </a:schemeClr>
                </a:solidFill>
                <a:latin typeface="Calibri" panose="020F0502020204030204" pitchFamily="34" charset="0"/>
                <a:cs typeface="Calibri" panose="020F0502020204030204" pitchFamily="34" charset="0"/>
              </a:rPr>
              <a:t> </a:t>
            </a:r>
            <a:r>
              <a:rPr lang="en-GB" sz="2600" dirty="0" err="1">
                <a:solidFill>
                  <a:schemeClr val="tx1">
                    <a:lumMod val="65000"/>
                    <a:lumOff val="35000"/>
                  </a:schemeClr>
                </a:solidFill>
                <a:latin typeface="Calibri" panose="020F0502020204030204" pitchFamily="34" charset="0"/>
                <a:cs typeface="Calibri" panose="020F0502020204030204" pitchFamily="34" charset="0"/>
              </a:rPr>
              <a:t>của</a:t>
            </a:r>
            <a:r>
              <a:rPr lang="en-GB" sz="2600" dirty="0">
                <a:solidFill>
                  <a:schemeClr val="tx1">
                    <a:lumMod val="65000"/>
                    <a:lumOff val="35000"/>
                  </a:schemeClr>
                </a:solidFill>
                <a:latin typeface="Calibri" panose="020F0502020204030204" pitchFamily="34" charset="0"/>
                <a:cs typeface="Calibri" panose="020F0502020204030204" pitchFamily="34" charset="0"/>
              </a:rPr>
              <a:t> </a:t>
            </a:r>
            <a:r>
              <a:rPr lang="en-US" sz="2600" dirty="0" err="1">
                <a:solidFill>
                  <a:schemeClr val="tx1">
                    <a:lumMod val="65000"/>
                    <a:lumOff val="35000"/>
                  </a:schemeClr>
                </a:solidFill>
                <a:latin typeface="Calibri" panose="020F0502020204030204" pitchFamily="34" charset="0"/>
                <a:cs typeface="Calibri" panose="020F0502020204030204" pitchFamily="34" charset="0"/>
              </a:rPr>
              <a:t>Đào</a:t>
            </a:r>
            <a:r>
              <a:rPr lang="en-US" sz="2600" dirty="0">
                <a:solidFill>
                  <a:schemeClr val="tx1">
                    <a:lumMod val="65000"/>
                    <a:lumOff val="35000"/>
                  </a:schemeClr>
                </a:solidFill>
                <a:latin typeface="Calibri" panose="020F0502020204030204" pitchFamily="34" charset="0"/>
                <a:cs typeface="Calibri" panose="020F0502020204030204" pitchFamily="34" charset="0"/>
              </a:rPr>
              <a:t> </a:t>
            </a:r>
            <a:r>
              <a:rPr lang="en-US" sz="2600" dirty="0" err="1">
                <a:solidFill>
                  <a:schemeClr val="tx1">
                    <a:lumMod val="65000"/>
                    <a:lumOff val="35000"/>
                  </a:schemeClr>
                </a:solidFill>
                <a:latin typeface="Calibri" panose="020F0502020204030204" pitchFamily="34" charset="0"/>
                <a:cs typeface="Calibri" panose="020F0502020204030204" pitchFamily="34" charset="0"/>
              </a:rPr>
              <a:t>tạo</a:t>
            </a:r>
            <a:r>
              <a:rPr lang="en-US" sz="2600" dirty="0">
                <a:solidFill>
                  <a:schemeClr val="tx1">
                    <a:lumMod val="65000"/>
                    <a:lumOff val="35000"/>
                  </a:schemeClr>
                </a:solidFill>
                <a:latin typeface="Calibri" panose="020F0502020204030204" pitchFamily="34" charset="0"/>
                <a:cs typeface="Calibri" panose="020F0502020204030204" pitchFamily="34" charset="0"/>
              </a:rPr>
              <a:t> </a:t>
            </a:r>
            <a:r>
              <a:rPr lang="en-US" sz="2600" dirty="0" err="1">
                <a:solidFill>
                  <a:schemeClr val="tx1">
                    <a:lumMod val="65000"/>
                    <a:lumOff val="35000"/>
                  </a:schemeClr>
                </a:solidFill>
                <a:latin typeface="Calibri" panose="020F0502020204030204" pitchFamily="34" charset="0"/>
                <a:cs typeface="Calibri" panose="020F0502020204030204" pitchFamily="34" charset="0"/>
              </a:rPr>
              <a:t>nghề</a:t>
            </a:r>
            <a:endParaRPr lang="en-GB" sz="2600" i="1" noProof="0" dirty="0">
              <a:solidFill>
                <a:schemeClr val="tx1">
                  <a:lumMod val="65000"/>
                  <a:lumOff val="35000"/>
                </a:schemeClr>
              </a:solidFill>
              <a:latin typeface="Calibri" panose="020F0502020204030204" pitchFamily="34" charset="0"/>
              <a:cs typeface="Calibri" panose="020F0502020204030204" pitchFamily="34" charset="0"/>
            </a:endParaRPr>
          </a:p>
          <a:p>
            <a:pPr marL="571500" indent="-571500">
              <a:buFont typeface="+mj-lt"/>
              <a:buAutoNum type="romanUcPeriod"/>
            </a:pPr>
            <a:r>
              <a:rPr lang="en-GB" sz="2600" dirty="0" err="1">
                <a:solidFill>
                  <a:schemeClr val="tx1">
                    <a:lumMod val="65000"/>
                    <a:lumOff val="35000"/>
                  </a:schemeClr>
                </a:solidFill>
                <a:latin typeface="Calibri" panose="020F0502020204030204" pitchFamily="34" charset="0"/>
                <a:cs typeface="Calibri" panose="020F0502020204030204" pitchFamily="34" charset="0"/>
              </a:rPr>
              <a:t>Tài</a:t>
            </a:r>
            <a:r>
              <a:rPr lang="en-GB" sz="2600" dirty="0">
                <a:solidFill>
                  <a:schemeClr val="tx1">
                    <a:lumMod val="65000"/>
                    <a:lumOff val="35000"/>
                  </a:schemeClr>
                </a:solidFill>
                <a:latin typeface="Calibri" panose="020F0502020204030204" pitchFamily="34" charset="0"/>
                <a:cs typeface="Calibri" panose="020F0502020204030204" pitchFamily="34" charset="0"/>
              </a:rPr>
              <a:t> </a:t>
            </a:r>
            <a:r>
              <a:rPr lang="en-GB" sz="2600" dirty="0" err="1">
                <a:solidFill>
                  <a:schemeClr val="tx1">
                    <a:lumMod val="65000"/>
                    <a:lumOff val="35000"/>
                  </a:schemeClr>
                </a:solidFill>
                <a:latin typeface="Calibri" panose="020F0502020204030204" pitchFamily="34" charset="0"/>
                <a:cs typeface="Calibri" panose="020F0502020204030204" pitchFamily="34" charset="0"/>
              </a:rPr>
              <a:t>liệu</a:t>
            </a:r>
            <a:r>
              <a:rPr lang="en-GB" sz="2600" dirty="0">
                <a:solidFill>
                  <a:schemeClr val="tx1">
                    <a:lumMod val="65000"/>
                    <a:lumOff val="35000"/>
                  </a:schemeClr>
                </a:solidFill>
                <a:latin typeface="Calibri" panose="020F0502020204030204" pitchFamily="34" charset="0"/>
                <a:cs typeface="Calibri" panose="020F0502020204030204" pitchFamily="34" charset="0"/>
              </a:rPr>
              <a:t> </a:t>
            </a:r>
            <a:r>
              <a:rPr lang="en-GB" sz="2600" dirty="0" err="1">
                <a:solidFill>
                  <a:schemeClr val="tx1">
                    <a:lumMod val="65000"/>
                    <a:lumOff val="35000"/>
                  </a:schemeClr>
                </a:solidFill>
                <a:latin typeface="Calibri" panose="020F0502020204030204" pitchFamily="34" charset="0"/>
                <a:cs typeface="Calibri" panose="020F0502020204030204" pitchFamily="34" charset="0"/>
              </a:rPr>
              <a:t>tham</a:t>
            </a:r>
            <a:r>
              <a:rPr lang="en-GB" sz="2600" dirty="0">
                <a:solidFill>
                  <a:schemeClr val="tx1">
                    <a:lumMod val="65000"/>
                    <a:lumOff val="35000"/>
                  </a:schemeClr>
                </a:solidFill>
                <a:latin typeface="Calibri" panose="020F0502020204030204" pitchFamily="34" charset="0"/>
                <a:cs typeface="Calibri" panose="020F0502020204030204" pitchFamily="34" charset="0"/>
              </a:rPr>
              <a:t> </a:t>
            </a:r>
            <a:r>
              <a:rPr lang="en-GB" sz="2600" dirty="0" err="1">
                <a:solidFill>
                  <a:schemeClr val="tx1">
                    <a:lumMod val="65000"/>
                    <a:lumOff val="35000"/>
                  </a:schemeClr>
                </a:solidFill>
                <a:latin typeface="Calibri" panose="020F0502020204030204" pitchFamily="34" charset="0"/>
                <a:cs typeface="Calibri" panose="020F0502020204030204" pitchFamily="34" charset="0"/>
              </a:rPr>
              <a:t>khảo</a:t>
            </a:r>
            <a:endParaRPr lang="en-GB" sz="2600" noProof="0" dirty="0">
              <a:solidFill>
                <a:schemeClr val="tx1">
                  <a:lumMod val="65000"/>
                  <a:lumOff val="35000"/>
                </a:schemeClr>
              </a:solidFill>
              <a:latin typeface="Calibri" panose="020F0502020204030204" pitchFamily="34" charset="0"/>
              <a:cs typeface="Calibri" panose="020F0502020204030204" pitchFamily="34" charset="0"/>
            </a:endParaRPr>
          </a:p>
          <a:p>
            <a:pPr marL="571500" indent="-571500">
              <a:buFont typeface="+mj-lt"/>
              <a:buAutoNum type="romanUcPeriod"/>
            </a:pPr>
            <a:r>
              <a:rPr lang="vi-VN" sz="2600" noProof="0" dirty="0">
                <a:solidFill>
                  <a:schemeClr val="tx1">
                    <a:lumMod val="65000"/>
                    <a:lumOff val="35000"/>
                  </a:schemeClr>
                </a:solidFill>
                <a:latin typeface="Calibri" panose="020F0502020204030204" pitchFamily="34" charset="0"/>
                <a:cs typeface="Calibri" panose="020F0502020204030204" pitchFamily="34" charset="0"/>
              </a:rPr>
              <a:t>K</a:t>
            </a:r>
            <a:r>
              <a:rPr lang="en-US" sz="2600" dirty="0">
                <a:solidFill>
                  <a:schemeClr val="tx1">
                    <a:lumMod val="65000"/>
                    <a:lumOff val="35000"/>
                  </a:schemeClr>
                </a:solidFill>
                <a:latin typeface="Calibri" panose="020F0502020204030204" pitchFamily="34" charset="0"/>
                <a:cs typeface="Calibri" panose="020F0502020204030204" pitchFamily="34" charset="0"/>
              </a:rPr>
              <a:t>ý</a:t>
            </a:r>
            <a:r>
              <a:rPr lang="vi-VN" sz="2600" noProof="0" dirty="0">
                <a:solidFill>
                  <a:schemeClr val="tx1">
                    <a:lumMod val="65000"/>
                    <a:lumOff val="35000"/>
                  </a:schemeClr>
                </a:solidFill>
                <a:latin typeface="Calibri" panose="020F0502020204030204" pitchFamily="34" charset="0"/>
                <a:cs typeface="Calibri" panose="020F0502020204030204" pitchFamily="34" charset="0"/>
              </a:rPr>
              <a:t> hiệu</a:t>
            </a:r>
            <a:endParaRPr lang="en-GB" sz="2600" noProof="0" dirty="0">
              <a:solidFill>
                <a:schemeClr val="tx1">
                  <a:lumMod val="65000"/>
                  <a:lumOff val="3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918730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en-GB" noProof="0" dirty="0">
                <a:solidFill>
                  <a:schemeClr val="accent6">
                    <a:lumMod val="75000"/>
                  </a:schemeClr>
                </a:solidFill>
                <a:latin typeface="Arial Narrow" panose="020B0606020202030204" pitchFamily="34" charset="0"/>
              </a:rPr>
              <a:t>III. </a:t>
            </a:r>
            <a:r>
              <a:rPr lang="en-GB" noProof="0" dirty="0" err="1">
                <a:solidFill>
                  <a:schemeClr val="accent6">
                    <a:lumMod val="75000"/>
                  </a:schemeClr>
                </a:solidFill>
                <a:latin typeface="Arial Narrow" panose="020B0606020202030204" pitchFamily="34" charset="0"/>
              </a:rPr>
              <a:t>Lợi</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ích</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của</a:t>
            </a:r>
            <a:r>
              <a:rPr lang="en-GB" noProof="0" dirty="0">
                <a:solidFill>
                  <a:schemeClr val="accent6">
                    <a:lumMod val="75000"/>
                  </a:schemeClr>
                </a:solidFill>
                <a:latin typeface="Arial Narrow" panose="020B0606020202030204" pitchFamily="34" charset="0"/>
              </a:rPr>
              <a:t> </a:t>
            </a:r>
            <a:r>
              <a:rPr lang="en-GB" i="1" dirty="0" err="1">
                <a:solidFill>
                  <a:schemeClr val="accent6">
                    <a:lumMod val="75000"/>
                  </a:schemeClr>
                </a:solidFill>
                <a:latin typeface="Arial Narrow" panose="020B0606020202030204" pitchFamily="34" charset="0"/>
              </a:rPr>
              <a:t>Đào</a:t>
            </a:r>
            <a:r>
              <a:rPr lang="en-GB" i="1" dirty="0">
                <a:solidFill>
                  <a:schemeClr val="accent6">
                    <a:lumMod val="75000"/>
                  </a:schemeClr>
                </a:solidFill>
                <a:latin typeface="Arial Narrow" panose="020B0606020202030204" pitchFamily="34" charset="0"/>
              </a:rPr>
              <a:t> </a:t>
            </a:r>
            <a:r>
              <a:rPr lang="en-GB" i="1" dirty="0" err="1">
                <a:solidFill>
                  <a:schemeClr val="accent6">
                    <a:lumMod val="75000"/>
                  </a:schemeClr>
                </a:solidFill>
                <a:latin typeface="Arial Narrow" panose="020B0606020202030204" pitchFamily="34" charset="0"/>
              </a:rPr>
              <a:t>tạo</a:t>
            </a:r>
            <a:r>
              <a:rPr lang="en-GB" i="1" dirty="0">
                <a:solidFill>
                  <a:schemeClr val="accent6">
                    <a:lumMod val="75000"/>
                  </a:schemeClr>
                </a:solidFill>
                <a:latin typeface="Arial Narrow" panose="020B0606020202030204" pitchFamily="34" charset="0"/>
              </a:rPr>
              <a:t> </a:t>
            </a:r>
            <a:r>
              <a:rPr lang="en-GB" i="1" dirty="0" err="1">
                <a:solidFill>
                  <a:schemeClr val="accent6">
                    <a:lumMod val="75000"/>
                  </a:schemeClr>
                </a:solidFill>
                <a:latin typeface="Arial Narrow" panose="020B0606020202030204" pitchFamily="34" charset="0"/>
              </a:rPr>
              <a:t>nghề</a:t>
            </a:r>
            <a:r>
              <a:rPr lang="en-GB" i="1" dirty="0">
                <a:solidFill>
                  <a:schemeClr val="accent6">
                    <a:lumMod val="75000"/>
                  </a:schemeClr>
                </a:solidFill>
                <a:latin typeface="Arial Narrow" panose="020B0606020202030204" pitchFamily="34" charset="0"/>
              </a:rPr>
              <a:t> </a:t>
            </a:r>
            <a:r>
              <a:rPr lang="en-GB" i="1" dirty="0" err="1">
                <a:solidFill>
                  <a:schemeClr val="accent6">
                    <a:lumMod val="75000"/>
                  </a:schemeClr>
                </a:solidFill>
                <a:latin typeface="Arial Narrow" panose="020B0606020202030204" pitchFamily="34" charset="0"/>
              </a:rPr>
              <a:t>kép</a:t>
            </a:r>
            <a:endParaRPr lang="en-GB" i="1" noProof="0" dirty="0">
              <a:solidFill>
                <a:schemeClr val="accent6">
                  <a:lumMod val="75000"/>
                </a:schemeClr>
              </a:solidFill>
              <a:latin typeface="Arial Narrow" panose="020B0606020202030204" pitchFamily="34" charset="0"/>
            </a:endParaRPr>
          </a:p>
        </p:txBody>
      </p:sp>
      <p:sp>
        <p:nvSpPr>
          <p:cNvPr id="6" name="Inhaltsplatzhalter 4"/>
          <p:cNvSpPr txBox="1">
            <a:spLocks/>
          </p:cNvSpPr>
          <p:nvPr/>
        </p:nvSpPr>
        <p:spPr>
          <a:xfrm>
            <a:off x="99159" y="1752996"/>
            <a:ext cx="2816657" cy="344632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sz="1800" b="1" dirty="0" err="1">
                <a:solidFill>
                  <a:schemeClr val="accent6">
                    <a:lumMod val="75000"/>
                  </a:schemeClr>
                </a:solidFill>
              </a:rPr>
              <a:t>Học</a:t>
            </a:r>
            <a:r>
              <a:rPr lang="en-GB" sz="1800" b="1" dirty="0">
                <a:solidFill>
                  <a:schemeClr val="accent6">
                    <a:lumMod val="75000"/>
                  </a:schemeClr>
                </a:solidFill>
              </a:rPr>
              <a:t> </a:t>
            </a:r>
            <a:r>
              <a:rPr lang="en-GB" sz="1800" b="1" dirty="0" err="1">
                <a:solidFill>
                  <a:schemeClr val="accent6">
                    <a:lumMod val="75000"/>
                  </a:schemeClr>
                </a:solidFill>
              </a:rPr>
              <a:t>viên</a:t>
            </a:r>
            <a:endParaRPr lang="en-GB" sz="1800" b="1" dirty="0">
              <a:solidFill>
                <a:schemeClr val="accent6">
                  <a:lumMod val="75000"/>
                </a:schemeClr>
              </a:solidFill>
            </a:endParaRPr>
          </a:p>
          <a:p>
            <a:pPr marL="0" indent="0">
              <a:buFont typeface="Arial" panose="020B0604020202020204" pitchFamily="34" charset="0"/>
              <a:buNone/>
            </a:pPr>
            <a:endParaRPr lang="en-GB" sz="1800" b="1" dirty="0"/>
          </a:p>
          <a:p>
            <a:pPr marL="180975" indent="-180975"/>
            <a:r>
              <a:rPr lang="vi-VN" sz="1300" dirty="0">
                <a:solidFill>
                  <a:schemeClr val="tx1">
                    <a:lumMod val="65000"/>
                    <a:lumOff val="35000"/>
                  </a:schemeClr>
                </a:solidFill>
                <a:latin typeface="Calibri" panose="020F0502020204030204" pitchFamily="34" charset="0"/>
                <a:cs typeface="Calibri" panose="020F0502020204030204" pitchFamily="34" charset="0"/>
              </a:rPr>
              <a:t>Đạt được </a:t>
            </a:r>
            <a:r>
              <a:rPr lang="vi-VN" sz="1300" b="1" dirty="0">
                <a:solidFill>
                  <a:schemeClr val="tx1">
                    <a:lumMod val="65000"/>
                    <a:lumOff val="35000"/>
                  </a:schemeClr>
                </a:solidFill>
                <a:latin typeface="Calibri" panose="020F0502020204030204" pitchFamily="34" charset="0"/>
                <a:cs typeface="Calibri" panose="020F0502020204030204" pitchFamily="34" charset="0"/>
              </a:rPr>
              <a:t>trình độ </a:t>
            </a:r>
            <a:r>
              <a:rPr lang="vi-VN" sz="1300" dirty="0">
                <a:solidFill>
                  <a:schemeClr val="tx1">
                    <a:lumMod val="65000"/>
                    <a:lumOff val="35000"/>
                  </a:schemeClr>
                </a:solidFill>
                <a:latin typeface="Calibri" panose="020F0502020204030204" pitchFamily="34" charset="0"/>
                <a:cs typeface="Calibri" panose="020F0502020204030204" pitchFamily="34" charset="0"/>
              </a:rPr>
              <a:t>cần thiết </a:t>
            </a:r>
            <a:r>
              <a:rPr lang="en-US" sz="1300" dirty="0" err="1">
                <a:solidFill>
                  <a:schemeClr val="tx1">
                    <a:lumMod val="65000"/>
                    <a:lumOff val="35000"/>
                  </a:schemeClr>
                </a:solidFill>
                <a:latin typeface="Calibri" panose="020F0502020204030204" pitchFamily="34" charset="0"/>
                <a:cs typeface="Calibri" panose="020F0502020204030204" pitchFamily="34" charset="0"/>
              </a:rPr>
              <a:t>mang</a:t>
            </a:r>
            <a:r>
              <a:rPr lang="en-US" sz="1300" dirty="0">
                <a:solidFill>
                  <a:schemeClr val="tx1">
                    <a:lumMod val="65000"/>
                    <a:lumOff val="35000"/>
                  </a:schemeClr>
                </a:solidFill>
                <a:latin typeface="Calibri" panose="020F0502020204030204" pitchFamily="34" charset="0"/>
                <a:cs typeface="Calibri" panose="020F0502020204030204" pitchFamily="34" charset="0"/>
              </a:rPr>
              <a:t> </a:t>
            </a:r>
            <a:r>
              <a:rPr lang="en-US" sz="1300" dirty="0" err="1">
                <a:solidFill>
                  <a:schemeClr val="tx1">
                    <a:lumMod val="65000"/>
                    <a:lumOff val="35000"/>
                  </a:schemeClr>
                </a:solidFill>
                <a:latin typeface="Calibri" panose="020F0502020204030204" pitchFamily="34" charset="0"/>
                <a:cs typeface="Calibri" panose="020F0502020204030204" pitchFamily="34" charset="0"/>
              </a:rPr>
              <a:t>tới</a:t>
            </a:r>
            <a:r>
              <a:rPr lang="vi-VN" sz="1300" dirty="0">
                <a:solidFill>
                  <a:schemeClr val="tx1">
                    <a:lumMod val="65000"/>
                    <a:lumOff val="35000"/>
                  </a:schemeClr>
                </a:solidFill>
                <a:latin typeface="Calibri" panose="020F0502020204030204" pitchFamily="34" charset="0"/>
                <a:cs typeface="Calibri" panose="020F0502020204030204" pitchFamily="34" charset="0"/>
              </a:rPr>
              <a:t> </a:t>
            </a:r>
            <a:r>
              <a:rPr lang="en-US" sz="1300" dirty="0" err="1">
                <a:solidFill>
                  <a:schemeClr val="tx1">
                    <a:lumMod val="65000"/>
                    <a:lumOff val="35000"/>
                  </a:schemeClr>
                </a:solidFill>
                <a:latin typeface="Calibri" panose="020F0502020204030204" pitchFamily="34" charset="0"/>
                <a:cs typeface="Calibri" panose="020F0502020204030204" pitchFamily="34" charset="0"/>
              </a:rPr>
              <a:t>cơ</a:t>
            </a:r>
            <a:r>
              <a:rPr lang="en-US" sz="1300" dirty="0">
                <a:solidFill>
                  <a:schemeClr val="tx1">
                    <a:lumMod val="65000"/>
                    <a:lumOff val="35000"/>
                  </a:schemeClr>
                </a:solidFill>
                <a:latin typeface="Calibri" panose="020F0502020204030204" pitchFamily="34" charset="0"/>
                <a:cs typeface="Calibri" panose="020F0502020204030204" pitchFamily="34" charset="0"/>
              </a:rPr>
              <a:t> </a:t>
            </a:r>
            <a:r>
              <a:rPr lang="en-US" sz="1300" dirty="0" err="1">
                <a:solidFill>
                  <a:schemeClr val="tx1">
                    <a:lumMod val="65000"/>
                    <a:lumOff val="35000"/>
                  </a:schemeClr>
                </a:solidFill>
                <a:latin typeface="Calibri" panose="020F0502020204030204" pitchFamily="34" charset="0"/>
                <a:cs typeface="Calibri" panose="020F0502020204030204" pitchFamily="34" charset="0"/>
              </a:rPr>
              <a:t>hội</a:t>
            </a:r>
            <a:r>
              <a:rPr lang="en-US" sz="1300" dirty="0">
                <a:solidFill>
                  <a:schemeClr val="tx1">
                    <a:lumMod val="65000"/>
                    <a:lumOff val="35000"/>
                  </a:schemeClr>
                </a:solidFill>
                <a:latin typeface="Calibri" panose="020F0502020204030204" pitchFamily="34" charset="0"/>
                <a:cs typeface="Calibri" panose="020F0502020204030204" pitchFamily="34" charset="0"/>
              </a:rPr>
              <a:t> </a:t>
            </a:r>
            <a:r>
              <a:rPr lang="en-US" sz="1300" dirty="0" err="1">
                <a:solidFill>
                  <a:schemeClr val="tx1">
                    <a:lumMod val="65000"/>
                    <a:lumOff val="35000"/>
                  </a:schemeClr>
                </a:solidFill>
                <a:latin typeface="Calibri" panose="020F0502020204030204" pitchFamily="34" charset="0"/>
                <a:cs typeface="Calibri" panose="020F0502020204030204" pitchFamily="34" charset="0"/>
              </a:rPr>
              <a:t>việc</a:t>
            </a:r>
            <a:r>
              <a:rPr lang="en-US" sz="1300" dirty="0">
                <a:solidFill>
                  <a:schemeClr val="tx1">
                    <a:lumMod val="65000"/>
                    <a:lumOff val="35000"/>
                  </a:schemeClr>
                </a:solidFill>
                <a:latin typeface="Calibri" panose="020F0502020204030204" pitchFamily="34" charset="0"/>
                <a:cs typeface="Calibri" panose="020F0502020204030204" pitchFamily="34" charset="0"/>
              </a:rPr>
              <a:t> </a:t>
            </a:r>
            <a:r>
              <a:rPr lang="en-US" sz="1300" dirty="0" err="1">
                <a:solidFill>
                  <a:schemeClr val="tx1">
                    <a:lumMod val="65000"/>
                    <a:lumOff val="35000"/>
                  </a:schemeClr>
                </a:solidFill>
                <a:latin typeface="Calibri" panose="020F0502020204030204" pitchFamily="34" charset="0"/>
                <a:cs typeface="Calibri" panose="020F0502020204030204" pitchFamily="34" charset="0"/>
              </a:rPr>
              <a:t>làm</a:t>
            </a:r>
            <a:r>
              <a:rPr lang="en-US" sz="1300" dirty="0">
                <a:solidFill>
                  <a:schemeClr val="tx1">
                    <a:lumMod val="65000"/>
                    <a:lumOff val="35000"/>
                  </a:schemeClr>
                </a:solidFill>
                <a:latin typeface="Calibri" panose="020F0502020204030204" pitchFamily="34" charset="0"/>
                <a:cs typeface="Calibri" panose="020F0502020204030204" pitchFamily="34" charset="0"/>
              </a:rPr>
              <a:t> </a:t>
            </a:r>
            <a:r>
              <a:rPr lang="en-US" sz="1300" dirty="0" err="1">
                <a:solidFill>
                  <a:schemeClr val="tx1">
                    <a:lumMod val="65000"/>
                    <a:lumOff val="35000"/>
                  </a:schemeClr>
                </a:solidFill>
                <a:latin typeface="Calibri" panose="020F0502020204030204" pitchFamily="34" charset="0"/>
                <a:cs typeface="Calibri" panose="020F0502020204030204" pitchFamily="34" charset="0"/>
              </a:rPr>
              <a:t>có</a:t>
            </a:r>
            <a:r>
              <a:rPr lang="en-US" sz="1300" dirty="0">
                <a:solidFill>
                  <a:schemeClr val="tx1">
                    <a:lumMod val="65000"/>
                    <a:lumOff val="35000"/>
                  </a:schemeClr>
                </a:solidFill>
                <a:latin typeface="Calibri" panose="020F0502020204030204" pitchFamily="34" charset="0"/>
                <a:cs typeface="Calibri" panose="020F0502020204030204" pitchFamily="34" charset="0"/>
              </a:rPr>
              <a:t> </a:t>
            </a:r>
            <a:r>
              <a:rPr lang="vi-VN" sz="1300" dirty="0">
                <a:solidFill>
                  <a:schemeClr val="tx1">
                    <a:lumMod val="65000"/>
                    <a:lumOff val="35000"/>
                  </a:schemeClr>
                </a:solidFill>
                <a:latin typeface="Calibri" panose="020F0502020204030204" pitchFamily="34" charset="0"/>
                <a:cs typeface="Calibri" panose="020F0502020204030204" pitchFamily="34" charset="0"/>
              </a:rPr>
              <a:t>thu nhập cao</a:t>
            </a:r>
            <a:endParaRPr lang="en-US" sz="1300" dirty="0">
              <a:solidFill>
                <a:schemeClr val="tx1">
                  <a:lumMod val="65000"/>
                  <a:lumOff val="35000"/>
                </a:schemeClr>
              </a:solidFill>
              <a:latin typeface="Calibri" panose="020F0502020204030204" pitchFamily="34" charset="0"/>
              <a:cs typeface="Calibri" panose="020F0502020204030204" pitchFamily="34" charset="0"/>
            </a:endParaRPr>
          </a:p>
          <a:p>
            <a:pPr marL="180975" indent="-180975"/>
            <a:r>
              <a:rPr lang="en-GB" sz="1300" dirty="0" err="1">
                <a:solidFill>
                  <a:schemeClr val="tx1">
                    <a:lumMod val="65000"/>
                    <a:lumOff val="35000"/>
                  </a:schemeClr>
                </a:solidFill>
                <a:latin typeface="Calibri" panose="020F0502020204030204" pitchFamily="34" charset="0"/>
                <a:cs typeface="Calibri" panose="020F0502020204030204" pitchFamily="34" charset="0"/>
              </a:rPr>
              <a:t>Được</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nhận</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trợ</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cấp</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đào</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tạo</a:t>
            </a:r>
            <a:endParaRPr lang="en-GB" sz="1300" dirty="0">
              <a:solidFill>
                <a:schemeClr val="tx1">
                  <a:lumMod val="65000"/>
                  <a:lumOff val="35000"/>
                </a:schemeClr>
              </a:solidFill>
              <a:latin typeface="Calibri" panose="020F0502020204030204" pitchFamily="34" charset="0"/>
              <a:cs typeface="Calibri" panose="020F0502020204030204" pitchFamily="34" charset="0"/>
            </a:endParaRPr>
          </a:p>
          <a:p>
            <a:pPr marL="180975" indent="-180975"/>
            <a:r>
              <a:rPr lang="en-GB" sz="1300" dirty="0" err="1">
                <a:solidFill>
                  <a:schemeClr val="tx1">
                    <a:lumMod val="65000"/>
                    <a:lumOff val="35000"/>
                  </a:schemeClr>
                </a:solidFill>
                <a:latin typeface="Calibri" panose="020F0502020204030204" pitchFamily="34" charset="0"/>
                <a:cs typeface="Calibri" panose="020F0502020204030204" pitchFamily="34" charset="0"/>
              </a:rPr>
              <a:t>Học</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trong</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môi</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trường</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làm</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việc</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thực</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tế</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và</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hiện</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đại</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máy</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móc</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quy</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trình</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làm</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việc</a:t>
            </a:r>
            <a:r>
              <a:rPr lang="en-GB" sz="1300" dirty="0">
                <a:solidFill>
                  <a:schemeClr val="tx1">
                    <a:lumMod val="65000"/>
                    <a:lumOff val="35000"/>
                  </a:schemeClr>
                </a:solidFill>
                <a:latin typeface="Calibri" panose="020F0502020204030204" pitchFamily="34" charset="0"/>
                <a:cs typeface="Calibri" panose="020F0502020204030204" pitchFamily="34" charset="0"/>
              </a:rPr>
              <a:t>)</a:t>
            </a:r>
          </a:p>
          <a:p>
            <a:pPr marL="180975" indent="-180975"/>
            <a:r>
              <a:rPr lang="en-GB" sz="1300" dirty="0" err="1">
                <a:solidFill>
                  <a:schemeClr val="tx1">
                    <a:lumMod val="65000"/>
                    <a:lumOff val="35000"/>
                  </a:schemeClr>
                </a:solidFill>
                <a:latin typeface="Calibri" panose="020F0502020204030204" pitchFamily="34" charset="0"/>
                <a:cs typeface="Calibri" panose="020F0502020204030204" pitchFamily="34" charset="0"/>
              </a:rPr>
              <a:t>Biết</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cách</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xác</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định</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nghề</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và</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lựa</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chọn</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err="1">
                <a:solidFill>
                  <a:schemeClr val="tx1">
                    <a:lumMod val="65000"/>
                    <a:lumOff val="35000"/>
                  </a:schemeClr>
                </a:solidFill>
                <a:latin typeface="Calibri" panose="020F0502020204030204" pitchFamily="34" charset="0"/>
                <a:cs typeface="Calibri" panose="020F0502020204030204" pitchFamily="34" charset="0"/>
              </a:rPr>
              <a:t>công</a:t>
            </a:r>
            <a:r>
              <a:rPr lang="en-GB" sz="1300" dirty="0">
                <a:solidFill>
                  <a:schemeClr val="tx1">
                    <a:lumMod val="65000"/>
                    <a:lumOff val="35000"/>
                  </a:schemeClr>
                </a:solidFill>
                <a:latin typeface="Calibri" panose="020F0502020204030204" pitchFamily="34" charset="0"/>
                <a:cs typeface="Calibri" panose="020F0502020204030204" pitchFamily="34" charset="0"/>
              </a:rPr>
              <a:t> ty</a:t>
            </a:r>
          </a:p>
          <a:p>
            <a:pPr marL="180975" indent="-180975"/>
            <a:r>
              <a:rPr lang="en-US" sz="1300" dirty="0" err="1">
                <a:solidFill>
                  <a:schemeClr val="tx1">
                    <a:lumMod val="65000"/>
                    <a:lumOff val="35000"/>
                  </a:schemeClr>
                </a:solidFill>
                <a:latin typeface="Calibri" panose="020F0502020204030204" pitchFamily="34" charset="0"/>
                <a:cs typeface="Calibri" panose="020F0502020204030204" pitchFamily="34" charset="0"/>
              </a:rPr>
              <a:t>Đủ</a:t>
            </a:r>
            <a:r>
              <a:rPr lang="vi-VN" sz="1300" dirty="0">
                <a:solidFill>
                  <a:schemeClr val="tx1">
                    <a:lumMod val="65000"/>
                    <a:lumOff val="35000"/>
                  </a:schemeClr>
                </a:solidFill>
                <a:latin typeface="Calibri" panose="020F0502020204030204" pitchFamily="34" charset="0"/>
                <a:cs typeface="Calibri" panose="020F0502020204030204" pitchFamily="34" charset="0"/>
              </a:rPr>
              <a:t> trình độ</a:t>
            </a:r>
            <a:r>
              <a:rPr lang="en-US" sz="1300" dirty="0">
                <a:solidFill>
                  <a:schemeClr val="tx1">
                    <a:lumMod val="65000"/>
                    <a:lumOff val="35000"/>
                  </a:schemeClr>
                </a:solidFill>
                <a:latin typeface="Calibri" panose="020F0502020204030204" pitchFamily="34" charset="0"/>
                <a:cs typeface="Calibri" panose="020F0502020204030204" pitchFamily="34" charset="0"/>
              </a:rPr>
              <a:t> </a:t>
            </a:r>
            <a:r>
              <a:rPr lang="en-US" sz="1300" dirty="0" err="1">
                <a:solidFill>
                  <a:schemeClr val="tx1">
                    <a:lumMod val="65000"/>
                    <a:lumOff val="35000"/>
                  </a:schemeClr>
                </a:solidFill>
                <a:latin typeface="Calibri" panose="020F0502020204030204" pitchFamily="34" charset="0"/>
                <a:cs typeface="Calibri" panose="020F0502020204030204" pitchFamily="34" charset="0"/>
              </a:rPr>
              <a:t>và</a:t>
            </a:r>
            <a:r>
              <a:rPr lang="en-US" sz="1300" dirty="0">
                <a:solidFill>
                  <a:schemeClr val="tx1">
                    <a:lumMod val="65000"/>
                    <a:lumOff val="35000"/>
                  </a:schemeClr>
                </a:solidFill>
                <a:latin typeface="Calibri" panose="020F0502020204030204" pitchFamily="34" charset="0"/>
                <a:cs typeface="Calibri" panose="020F0502020204030204" pitchFamily="34" charset="0"/>
              </a:rPr>
              <a:t> </a:t>
            </a:r>
            <a:r>
              <a:rPr lang="en-US" sz="1300" dirty="0" err="1">
                <a:solidFill>
                  <a:schemeClr val="tx1">
                    <a:lumMod val="65000"/>
                    <a:lumOff val="35000"/>
                  </a:schemeClr>
                </a:solidFill>
                <a:latin typeface="Calibri" panose="020F0502020204030204" pitchFamily="34" charset="0"/>
                <a:cs typeface="Calibri" panose="020F0502020204030204" pitchFamily="34" charset="0"/>
              </a:rPr>
              <a:t>bằng</a:t>
            </a:r>
            <a:r>
              <a:rPr lang="en-US" sz="1300" dirty="0">
                <a:solidFill>
                  <a:schemeClr val="tx1">
                    <a:lumMod val="65000"/>
                    <a:lumOff val="35000"/>
                  </a:schemeClr>
                </a:solidFill>
                <a:latin typeface="Calibri" panose="020F0502020204030204" pitchFamily="34" charset="0"/>
                <a:cs typeface="Calibri" panose="020F0502020204030204" pitchFamily="34" charset="0"/>
              </a:rPr>
              <a:t> </a:t>
            </a:r>
            <a:r>
              <a:rPr lang="en-US" sz="1300" dirty="0" err="1">
                <a:solidFill>
                  <a:schemeClr val="tx1">
                    <a:lumMod val="65000"/>
                    <a:lumOff val="35000"/>
                  </a:schemeClr>
                </a:solidFill>
                <a:latin typeface="Calibri" panose="020F0502020204030204" pitchFamily="34" charset="0"/>
                <a:cs typeface="Calibri" panose="020F0502020204030204" pitchFamily="34" charset="0"/>
              </a:rPr>
              <a:t>cấp</a:t>
            </a:r>
            <a:r>
              <a:rPr lang="vi-VN" sz="1300" dirty="0">
                <a:solidFill>
                  <a:schemeClr val="tx1">
                    <a:lumMod val="65000"/>
                    <a:lumOff val="35000"/>
                  </a:schemeClr>
                </a:solidFill>
                <a:latin typeface="Calibri" panose="020F0502020204030204" pitchFamily="34" charset="0"/>
                <a:cs typeface="Calibri" panose="020F0502020204030204" pitchFamily="34" charset="0"/>
              </a:rPr>
              <a:t> để </a:t>
            </a:r>
            <a:r>
              <a:rPr lang="vi-VN" sz="1300" b="1" dirty="0">
                <a:solidFill>
                  <a:schemeClr val="tx1">
                    <a:lumMod val="65000"/>
                    <a:lumOff val="35000"/>
                  </a:schemeClr>
                </a:solidFill>
                <a:latin typeface="Calibri" panose="020F0502020204030204" pitchFamily="34" charset="0"/>
                <a:cs typeface="Calibri" panose="020F0502020204030204" pitchFamily="34" charset="0"/>
              </a:rPr>
              <a:t>tiếp cận các cơ hội nghề nghiệp và học tập khác</a:t>
            </a:r>
            <a:endParaRPr lang="en-GB" sz="1300" b="1"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7" name="Inhaltsplatzhalter 5"/>
          <p:cNvSpPr txBox="1">
            <a:spLocks/>
          </p:cNvSpPr>
          <p:nvPr/>
        </p:nvSpPr>
        <p:spPr>
          <a:xfrm>
            <a:off x="2915816" y="1806162"/>
            <a:ext cx="2942871" cy="3332188"/>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sz="1900" b="1" dirty="0">
                <a:solidFill>
                  <a:schemeClr val="accent6">
                    <a:lumMod val="75000"/>
                  </a:schemeClr>
                </a:solidFill>
              </a:rPr>
              <a:t>NSDLĐ</a:t>
            </a:r>
            <a:endParaRPr lang="vi-VN" sz="1900" b="1" dirty="0">
              <a:solidFill>
                <a:schemeClr val="accent6">
                  <a:lumMod val="75000"/>
                </a:schemeClr>
              </a:solidFill>
            </a:endParaRPr>
          </a:p>
          <a:p>
            <a:pPr marL="0" indent="0">
              <a:buFont typeface="Arial" panose="020B0604020202020204" pitchFamily="34" charset="0"/>
              <a:buNone/>
            </a:pPr>
            <a:endParaRPr lang="en-GB" sz="1900" b="1" dirty="0">
              <a:solidFill>
                <a:schemeClr val="accent6">
                  <a:lumMod val="75000"/>
                </a:schemeClr>
              </a:solidFill>
            </a:endParaRPr>
          </a:p>
          <a:p>
            <a:pPr marL="180975" indent="-180975"/>
            <a:r>
              <a:rPr lang="en-US" sz="1500" dirty="0" err="1">
                <a:solidFill>
                  <a:schemeClr val="tx1">
                    <a:lumMod val="65000"/>
                    <a:lumOff val="35000"/>
                  </a:schemeClr>
                </a:solidFill>
                <a:latin typeface="Calibri" panose="020F0502020204030204" pitchFamily="34" charset="0"/>
                <a:cs typeface="Calibri" panose="020F0502020204030204" pitchFamily="34" charset="0"/>
              </a:rPr>
              <a:t>Tuyển</a:t>
            </a:r>
            <a:r>
              <a:rPr lang="vi-VN" sz="1500" dirty="0">
                <a:solidFill>
                  <a:schemeClr val="tx1">
                    <a:lumMod val="65000"/>
                    <a:lumOff val="35000"/>
                  </a:schemeClr>
                </a:solidFill>
                <a:latin typeface="Calibri" panose="020F0502020204030204" pitchFamily="34" charset="0"/>
                <a:cs typeface="Calibri" panose="020F0502020204030204" pitchFamily="34" charset="0"/>
              </a:rPr>
              <a:t> được lao động có trình độ cao </a:t>
            </a:r>
            <a:r>
              <a:rPr lang="vi-VN" sz="1500" b="1" dirty="0">
                <a:solidFill>
                  <a:schemeClr val="tx1">
                    <a:lumMod val="65000"/>
                    <a:lumOff val="35000"/>
                  </a:schemeClr>
                </a:solidFill>
                <a:latin typeface="Calibri" panose="020F0502020204030204" pitchFamily="34" charset="0"/>
                <a:cs typeface="Calibri" panose="020F0502020204030204" pitchFamily="34" charset="0"/>
              </a:rPr>
              <a:t>đáp ứng nhu cầu </a:t>
            </a:r>
            <a:r>
              <a:rPr lang="vi-VN" sz="1500" dirty="0">
                <a:solidFill>
                  <a:schemeClr val="tx1">
                    <a:lumMod val="65000"/>
                    <a:lumOff val="35000"/>
                  </a:schemeClr>
                </a:solidFill>
                <a:latin typeface="Calibri" panose="020F0502020204030204" pitchFamily="34" charset="0"/>
                <a:cs typeface="Calibri" panose="020F0502020204030204" pitchFamily="34" charset="0"/>
              </a:rPr>
              <a:t>của </a:t>
            </a:r>
            <a:r>
              <a:rPr lang="en-US" sz="1500" dirty="0" err="1">
                <a:solidFill>
                  <a:schemeClr val="tx1">
                    <a:lumMod val="65000"/>
                    <a:lumOff val="35000"/>
                  </a:schemeClr>
                </a:solidFill>
                <a:latin typeface="Calibri" panose="020F0502020204030204" pitchFamily="34" charset="0"/>
                <a:cs typeface="Calibri" panose="020F0502020204030204" pitchFamily="34" charset="0"/>
              </a:rPr>
              <a:t>doanh</a:t>
            </a:r>
            <a:r>
              <a:rPr lang="en-US" sz="1500" dirty="0">
                <a:solidFill>
                  <a:schemeClr val="tx1">
                    <a:lumMod val="65000"/>
                    <a:lumOff val="35000"/>
                  </a:schemeClr>
                </a:solidFill>
                <a:latin typeface="Calibri" panose="020F0502020204030204" pitchFamily="34" charset="0"/>
                <a:cs typeface="Calibri" panose="020F0502020204030204" pitchFamily="34" charset="0"/>
              </a:rPr>
              <a:t> </a:t>
            </a:r>
            <a:r>
              <a:rPr lang="en-US" sz="1500" dirty="0" err="1">
                <a:solidFill>
                  <a:schemeClr val="tx1">
                    <a:lumMod val="65000"/>
                    <a:lumOff val="35000"/>
                  </a:schemeClr>
                </a:solidFill>
                <a:latin typeface="Calibri" panose="020F0502020204030204" pitchFamily="34" charset="0"/>
                <a:cs typeface="Calibri" panose="020F0502020204030204" pitchFamily="34" charset="0"/>
              </a:rPr>
              <a:t>nghiệp</a:t>
            </a:r>
            <a:r>
              <a:rPr lang="vi-VN" sz="1500" dirty="0">
                <a:solidFill>
                  <a:schemeClr val="tx1">
                    <a:lumMod val="65000"/>
                    <a:lumOff val="35000"/>
                  </a:schemeClr>
                </a:solidFill>
                <a:latin typeface="Calibri" panose="020F0502020204030204" pitchFamily="34" charset="0"/>
                <a:cs typeface="Calibri" panose="020F0502020204030204" pitchFamily="34" charset="0"/>
              </a:rPr>
              <a:t> (so với</a:t>
            </a:r>
            <a:r>
              <a:rPr lang="en-US" sz="1500" dirty="0">
                <a:solidFill>
                  <a:schemeClr val="tx1">
                    <a:lumMod val="65000"/>
                    <a:lumOff val="35000"/>
                  </a:schemeClr>
                </a:solidFill>
                <a:latin typeface="Calibri" panose="020F0502020204030204" pitchFamily="34" charset="0"/>
                <a:cs typeface="Calibri" panose="020F0502020204030204" pitchFamily="34" charset="0"/>
              </a:rPr>
              <a:t> </a:t>
            </a:r>
            <a:r>
              <a:rPr lang="en-US" sz="1500" dirty="0" err="1">
                <a:solidFill>
                  <a:schemeClr val="tx1">
                    <a:lumMod val="65000"/>
                    <a:lumOff val="35000"/>
                  </a:schemeClr>
                </a:solidFill>
                <a:latin typeface="Calibri" panose="020F0502020204030204" pitchFamily="34" charset="0"/>
                <a:cs typeface="Calibri" panose="020F0502020204030204" pitchFamily="34" charset="0"/>
              </a:rPr>
              <a:t>tuyển</a:t>
            </a:r>
            <a:r>
              <a:rPr lang="en-US" sz="1500" dirty="0">
                <a:solidFill>
                  <a:schemeClr val="tx1">
                    <a:lumMod val="65000"/>
                    <a:lumOff val="35000"/>
                  </a:schemeClr>
                </a:solidFill>
                <a:latin typeface="Calibri" panose="020F0502020204030204" pitchFamily="34" charset="0"/>
                <a:cs typeface="Calibri" panose="020F0502020204030204" pitchFamily="34" charset="0"/>
              </a:rPr>
              <a:t> </a:t>
            </a:r>
            <a:r>
              <a:rPr lang="en-US" sz="1500" dirty="0" err="1">
                <a:solidFill>
                  <a:schemeClr val="tx1">
                    <a:lumMod val="65000"/>
                    <a:lumOff val="35000"/>
                  </a:schemeClr>
                </a:solidFill>
                <a:latin typeface="Calibri" panose="020F0502020204030204" pitchFamily="34" charset="0"/>
                <a:cs typeface="Calibri" panose="020F0502020204030204" pitchFamily="34" charset="0"/>
              </a:rPr>
              <a:t>dụng</a:t>
            </a:r>
            <a:r>
              <a:rPr lang="vi-VN" sz="1500" dirty="0">
                <a:solidFill>
                  <a:schemeClr val="tx1">
                    <a:lumMod val="65000"/>
                    <a:lumOff val="35000"/>
                  </a:schemeClr>
                </a:solidFill>
                <a:latin typeface="Calibri" panose="020F0502020204030204" pitchFamily="34" charset="0"/>
                <a:cs typeface="Calibri" panose="020F0502020204030204" pitchFamily="34" charset="0"/>
              </a:rPr>
              <a:t> bên ngoài)</a:t>
            </a:r>
          </a:p>
          <a:p>
            <a:pPr marL="180975" indent="-180975"/>
            <a:r>
              <a:rPr lang="vi-VN" sz="1500" dirty="0">
                <a:solidFill>
                  <a:schemeClr val="tx1">
                    <a:lumMod val="65000"/>
                    <a:lumOff val="35000"/>
                  </a:schemeClr>
                </a:solidFill>
                <a:latin typeface="Calibri" panose="020F0502020204030204" pitchFamily="34" charset="0"/>
                <a:cs typeface="Calibri" panose="020F0502020204030204" pitchFamily="34" charset="0"/>
              </a:rPr>
              <a:t>Nâng cao </a:t>
            </a:r>
            <a:r>
              <a:rPr lang="vi-VN" sz="1500" b="1" dirty="0">
                <a:solidFill>
                  <a:schemeClr val="tx1">
                    <a:lumMod val="65000"/>
                    <a:lumOff val="35000"/>
                  </a:schemeClr>
                </a:solidFill>
                <a:latin typeface="Calibri" panose="020F0502020204030204" pitchFamily="34" charset="0"/>
                <a:cs typeface="Calibri" panose="020F0502020204030204" pitchFamily="34" charset="0"/>
              </a:rPr>
              <a:t>năng suất </a:t>
            </a:r>
            <a:r>
              <a:rPr lang="vi-VN" sz="1500" dirty="0">
                <a:solidFill>
                  <a:schemeClr val="tx1">
                    <a:lumMod val="65000"/>
                    <a:lumOff val="35000"/>
                  </a:schemeClr>
                </a:solidFill>
                <a:latin typeface="Calibri" panose="020F0502020204030204" pitchFamily="34" charset="0"/>
                <a:cs typeface="Calibri" panose="020F0502020204030204" pitchFamily="34" charset="0"/>
              </a:rPr>
              <a:t>cũng như </a:t>
            </a:r>
            <a:r>
              <a:rPr lang="vi-VN" sz="1500" b="1" dirty="0">
                <a:solidFill>
                  <a:schemeClr val="tx1">
                    <a:lumMod val="65000"/>
                    <a:lumOff val="35000"/>
                  </a:schemeClr>
                </a:solidFill>
                <a:latin typeface="Calibri" panose="020F0502020204030204" pitchFamily="34" charset="0"/>
                <a:cs typeface="Calibri" panose="020F0502020204030204" pitchFamily="34" charset="0"/>
              </a:rPr>
              <a:t>chất lượng </a:t>
            </a:r>
            <a:r>
              <a:rPr lang="vi-VN" sz="1500" dirty="0">
                <a:solidFill>
                  <a:schemeClr val="tx1">
                    <a:lumMod val="65000"/>
                    <a:lumOff val="35000"/>
                  </a:schemeClr>
                </a:solidFill>
                <a:latin typeface="Calibri" panose="020F0502020204030204" pitchFamily="34" charset="0"/>
                <a:cs typeface="Calibri" panose="020F0502020204030204" pitchFamily="34" charset="0"/>
              </a:rPr>
              <a:t>dịch vụ và sản phẩm</a:t>
            </a:r>
          </a:p>
          <a:p>
            <a:pPr marL="180975" indent="-180975"/>
            <a:r>
              <a:rPr lang="vi-VN" sz="1500" dirty="0">
                <a:solidFill>
                  <a:schemeClr val="tx1">
                    <a:lumMod val="65000"/>
                    <a:lumOff val="35000"/>
                  </a:schemeClr>
                </a:solidFill>
                <a:latin typeface="Calibri" panose="020F0502020204030204" pitchFamily="34" charset="0"/>
                <a:cs typeface="Calibri" panose="020F0502020204030204" pitchFamily="34" charset="0"/>
              </a:rPr>
              <a:t>Tiết kiệm chi phí tuyển dụng và đào tạo lại</a:t>
            </a:r>
          </a:p>
          <a:p>
            <a:pPr marL="180975" indent="-180975"/>
            <a:r>
              <a:rPr lang="en-US" sz="1500" dirty="0">
                <a:solidFill>
                  <a:schemeClr val="tx1">
                    <a:lumMod val="65000"/>
                    <a:lumOff val="35000"/>
                  </a:schemeClr>
                </a:solidFill>
                <a:latin typeface="Calibri" panose="020F0502020204030204" pitchFamily="34" charset="0"/>
                <a:cs typeface="Calibri" panose="020F0502020204030204" pitchFamily="34" charset="0"/>
              </a:rPr>
              <a:t>Thu</a:t>
            </a:r>
            <a:r>
              <a:rPr lang="vi-VN" sz="1500" dirty="0">
                <a:solidFill>
                  <a:schemeClr val="tx1">
                    <a:lumMod val="65000"/>
                    <a:lumOff val="35000"/>
                  </a:schemeClr>
                </a:solidFill>
                <a:latin typeface="Calibri" panose="020F0502020204030204" pitchFamily="34" charset="0"/>
                <a:cs typeface="Calibri" panose="020F0502020204030204" pitchFamily="34" charset="0"/>
              </a:rPr>
              <a:t> được </a:t>
            </a:r>
            <a:r>
              <a:rPr lang="vi-VN" sz="1500" b="1" dirty="0">
                <a:solidFill>
                  <a:schemeClr val="tx1">
                    <a:lumMod val="65000"/>
                    <a:lumOff val="35000"/>
                  </a:schemeClr>
                </a:solidFill>
                <a:latin typeface="Calibri" panose="020F0502020204030204" pitchFamily="34" charset="0"/>
                <a:cs typeface="Calibri" panose="020F0502020204030204" pitchFamily="34" charset="0"/>
              </a:rPr>
              <a:t>lợi nhuận cao </a:t>
            </a:r>
            <a:r>
              <a:rPr lang="vi-VN" sz="1500" dirty="0">
                <a:solidFill>
                  <a:schemeClr val="tx1">
                    <a:lumMod val="65000"/>
                    <a:lumOff val="35000"/>
                  </a:schemeClr>
                </a:solidFill>
                <a:latin typeface="Calibri" panose="020F0502020204030204" pitchFamily="34" charset="0"/>
                <a:cs typeface="Calibri" panose="020F0502020204030204" pitchFamily="34" charset="0"/>
              </a:rPr>
              <a:t>khi đầu tư dài hạn</a:t>
            </a:r>
          </a:p>
          <a:p>
            <a:pPr marL="180975" indent="-180975"/>
            <a:r>
              <a:rPr lang="vi-VN" sz="1500" dirty="0">
                <a:solidFill>
                  <a:schemeClr val="tx1">
                    <a:lumMod val="65000"/>
                    <a:lumOff val="35000"/>
                  </a:schemeClr>
                </a:solidFill>
                <a:latin typeface="Calibri" panose="020F0502020204030204" pitchFamily="34" charset="0"/>
                <a:cs typeface="Calibri" panose="020F0502020204030204" pitchFamily="34" charset="0"/>
              </a:rPr>
              <a:t>Tham gia vào việc </a:t>
            </a:r>
            <a:r>
              <a:rPr lang="vi-VN" sz="1500" b="1" dirty="0">
                <a:solidFill>
                  <a:schemeClr val="tx1">
                    <a:lumMod val="65000"/>
                    <a:lumOff val="35000"/>
                  </a:schemeClr>
                </a:solidFill>
                <a:latin typeface="Calibri" panose="020F0502020204030204" pitchFamily="34" charset="0"/>
                <a:cs typeface="Calibri" panose="020F0502020204030204" pitchFamily="34" charset="0"/>
              </a:rPr>
              <a:t>xác định nội dung đào tạo dựa trên </a:t>
            </a:r>
            <a:r>
              <a:rPr lang="en-US" sz="1500" b="1" dirty="0" err="1">
                <a:solidFill>
                  <a:schemeClr val="tx1">
                    <a:lumMod val="65000"/>
                    <a:lumOff val="35000"/>
                  </a:schemeClr>
                </a:solidFill>
                <a:latin typeface="Calibri" panose="020F0502020204030204" pitchFamily="34" charset="0"/>
                <a:cs typeface="Calibri" panose="020F0502020204030204" pitchFamily="34" charset="0"/>
              </a:rPr>
              <a:t>nhu</a:t>
            </a:r>
            <a:r>
              <a:rPr lang="en-US" sz="1500" b="1" dirty="0">
                <a:solidFill>
                  <a:schemeClr val="tx1">
                    <a:lumMod val="65000"/>
                    <a:lumOff val="35000"/>
                  </a:schemeClr>
                </a:solidFill>
                <a:latin typeface="Calibri" panose="020F0502020204030204" pitchFamily="34" charset="0"/>
                <a:cs typeface="Calibri" panose="020F0502020204030204" pitchFamily="34" charset="0"/>
              </a:rPr>
              <a:t> </a:t>
            </a:r>
            <a:r>
              <a:rPr lang="en-US" sz="1500" b="1" dirty="0" err="1">
                <a:solidFill>
                  <a:schemeClr val="tx1">
                    <a:lumMod val="65000"/>
                    <a:lumOff val="35000"/>
                  </a:schemeClr>
                </a:solidFill>
                <a:latin typeface="Calibri" panose="020F0502020204030204" pitchFamily="34" charset="0"/>
                <a:cs typeface="Calibri" panose="020F0502020204030204" pitchFamily="34" charset="0"/>
              </a:rPr>
              <a:t>cầu</a:t>
            </a:r>
            <a:r>
              <a:rPr lang="en-US" sz="1500" b="1" dirty="0">
                <a:solidFill>
                  <a:schemeClr val="tx1">
                    <a:lumMod val="65000"/>
                    <a:lumOff val="35000"/>
                  </a:schemeClr>
                </a:solidFill>
                <a:latin typeface="Calibri" panose="020F0502020204030204" pitchFamily="34" charset="0"/>
                <a:cs typeface="Calibri" panose="020F0502020204030204" pitchFamily="34" charset="0"/>
              </a:rPr>
              <a:t> </a:t>
            </a:r>
            <a:r>
              <a:rPr lang="en-US" sz="1500" b="1" dirty="0" err="1">
                <a:solidFill>
                  <a:schemeClr val="tx1">
                    <a:lumMod val="65000"/>
                    <a:lumOff val="35000"/>
                  </a:schemeClr>
                </a:solidFill>
                <a:latin typeface="Calibri" panose="020F0502020204030204" pitchFamily="34" charset="0"/>
                <a:cs typeface="Calibri" panose="020F0502020204030204" pitchFamily="34" charset="0"/>
              </a:rPr>
              <a:t>của</a:t>
            </a:r>
            <a:r>
              <a:rPr lang="en-US" sz="1500" b="1" dirty="0">
                <a:solidFill>
                  <a:schemeClr val="tx1">
                    <a:lumMod val="65000"/>
                    <a:lumOff val="35000"/>
                  </a:schemeClr>
                </a:solidFill>
                <a:latin typeface="Calibri" panose="020F0502020204030204" pitchFamily="34" charset="0"/>
                <a:cs typeface="Calibri" panose="020F0502020204030204" pitchFamily="34" charset="0"/>
              </a:rPr>
              <a:t> </a:t>
            </a:r>
            <a:r>
              <a:rPr lang="en-US" sz="1500" b="1" dirty="0" err="1">
                <a:solidFill>
                  <a:schemeClr val="tx1">
                    <a:lumMod val="65000"/>
                    <a:lumOff val="35000"/>
                  </a:schemeClr>
                </a:solidFill>
                <a:latin typeface="Calibri" panose="020F0502020204030204" pitchFamily="34" charset="0"/>
                <a:cs typeface="Calibri" panose="020F0502020204030204" pitchFamily="34" charset="0"/>
              </a:rPr>
              <a:t>doanh</a:t>
            </a:r>
            <a:r>
              <a:rPr lang="en-US" sz="1500" b="1" dirty="0">
                <a:solidFill>
                  <a:schemeClr val="tx1">
                    <a:lumMod val="65000"/>
                    <a:lumOff val="35000"/>
                  </a:schemeClr>
                </a:solidFill>
                <a:latin typeface="Calibri" panose="020F0502020204030204" pitchFamily="34" charset="0"/>
                <a:cs typeface="Calibri" panose="020F0502020204030204" pitchFamily="34" charset="0"/>
              </a:rPr>
              <a:t> </a:t>
            </a:r>
            <a:r>
              <a:rPr lang="en-US" sz="1500" b="1" dirty="0" err="1">
                <a:solidFill>
                  <a:schemeClr val="tx1">
                    <a:lumMod val="65000"/>
                    <a:lumOff val="35000"/>
                  </a:schemeClr>
                </a:solidFill>
                <a:latin typeface="Calibri" panose="020F0502020204030204" pitchFamily="34" charset="0"/>
                <a:cs typeface="Calibri" panose="020F0502020204030204" pitchFamily="34" charset="0"/>
              </a:rPr>
              <a:t>nghiệp</a:t>
            </a:r>
            <a:r>
              <a:rPr lang="vi-VN" sz="1500" b="1" dirty="0">
                <a:solidFill>
                  <a:schemeClr val="tx1">
                    <a:lumMod val="65000"/>
                    <a:lumOff val="35000"/>
                  </a:schemeClr>
                </a:solidFill>
                <a:latin typeface="Calibri" panose="020F0502020204030204" pitchFamily="34" charset="0"/>
                <a:cs typeface="Calibri" panose="020F0502020204030204" pitchFamily="34" charset="0"/>
              </a:rPr>
              <a:t> </a:t>
            </a:r>
            <a:r>
              <a:rPr lang="vi-VN" sz="1500" dirty="0">
                <a:solidFill>
                  <a:schemeClr val="tx1">
                    <a:lumMod val="65000"/>
                    <a:lumOff val="35000"/>
                  </a:schemeClr>
                </a:solidFill>
                <a:latin typeface="Calibri" panose="020F0502020204030204" pitchFamily="34" charset="0"/>
                <a:cs typeface="Calibri" panose="020F0502020204030204" pitchFamily="34" charset="0"/>
              </a:rPr>
              <a:t>và phát triển các tiêu chuẩn</a:t>
            </a:r>
          </a:p>
          <a:p>
            <a:pPr marL="180975" indent="-180975"/>
            <a:r>
              <a:rPr lang="vi-VN" sz="1500" dirty="0">
                <a:solidFill>
                  <a:schemeClr val="tx1">
                    <a:lumMod val="65000"/>
                    <a:lumOff val="35000"/>
                  </a:schemeClr>
                </a:solidFill>
                <a:latin typeface="Calibri" panose="020F0502020204030204" pitchFamily="34" charset="0"/>
                <a:cs typeface="Calibri" panose="020F0502020204030204" pitchFamily="34" charset="0"/>
              </a:rPr>
              <a:t>Hỗ trợ </a:t>
            </a:r>
            <a:r>
              <a:rPr lang="vi-VN" sz="1500" b="1" dirty="0">
                <a:solidFill>
                  <a:schemeClr val="tx1">
                    <a:lumMod val="65000"/>
                    <a:lumOff val="35000"/>
                  </a:schemeClr>
                </a:solidFill>
                <a:latin typeface="Calibri" panose="020F0502020204030204" pitchFamily="34" charset="0"/>
                <a:cs typeface="Calibri" panose="020F0502020204030204" pitchFamily="34" charset="0"/>
              </a:rPr>
              <a:t>trách nhiệm xã hội của doanh nghiệp (CSR)</a:t>
            </a:r>
            <a:endParaRPr lang="en-GB" sz="1500" b="1"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8" name="Inhaltsplatzhalter 4"/>
          <p:cNvSpPr txBox="1">
            <a:spLocks/>
          </p:cNvSpPr>
          <p:nvPr/>
        </p:nvSpPr>
        <p:spPr>
          <a:xfrm>
            <a:off x="5858687" y="1752996"/>
            <a:ext cx="3285313" cy="297214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800" b="1" dirty="0" err="1">
                <a:solidFill>
                  <a:schemeClr val="accent6">
                    <a:lumMod val="75000"/>
                  </a:schemeClr>
                </a:solidFill>
              </a:rPr>
              <a:t>Chính</a:t>
            </a:r>
            <a:r>
              <a:rPr lang="en-GB" sz="1800" b="1" dirty="0">
                <a:solidFill>
                  <a:schemeClr val="accent6">
                    <a:lumMod val="75000"/>
                  </a:schemeClr>
                </a:solidFill>
              </a:rPr>
              <a:t> </a:t>
            </a:r>
            <a:r>
              <a:rPr lang="en-GB" sz="1800" b="1" dirty="0" err="1">
                <a:solidFill>
                  <a:schemeClr val="accent6">
                    <a:lumMod val="75000"/>
                  </a:schemeClr>
                </a:solidFill>
              </a:rPr>
              <a:t>phủ</a:t>
            </a:r>
            <a:r>
              <a:rPr lang="en-GB" sz="1800" b="1" dirty="0"/>
              <a:t/>
            </a:r>
            <a:br>
              <a:rPr lang="en-GB" sz="1800" b="1" dirty="0"/>
            </a:br>
            <a:endParaRPr lang="en-GB" sz="1600" b="1" dirty="0"/>
          </a:p>
          <a:p>
            <a:pPr marL="180975" indent="-180975"/>
            <a:r>
              <a:rPr lang="vi-VN" sz="1300" dirty="0">
                <a:solidFill>
                  <a:schemeClr val="tx1">
                    <a:lumMod val="65000"/>
                    <a:lumOff val="35000"/>
                  </a:schemeClr>
                </a:solidFill>
                <a:latin typeface="Calibri" panose="020F0502020204030204" pitchFamily="34" charset="0"/>
                <a:cs typeface="Calibri" panose="020F0502020204030204" pitchFamily="34" charset="0"/>
              </a:rPr>
              <a:t>Thu về </a:t>
            </a:r>
            <a:r>
              <a:rPr lang="vi-VN" sz="1300" b="1" dirty="0">
                <a:solidFill>
                  <a:schemeClr val="tx1">
                    <a:lumMod val="65000"/>
                    <a:lumOff val="35000"/>
                  </a:schemeClr>
                </a:solidFill>
                <a:latin typeface="Calibri" panose="020F0502020204030204" pitchFamily="34" charset="0"/>
                <a:cs typeface="Calibri" panose="020F0502020204030204" pitchFamily="34" charset="0"/>
              </a:rPr>
              <a:t>lợi ích chính trị </a:t>
            </a:r>
            <a:r>
              <a:rPr lang="vi-VN" sz="1300" dirty="0">
                <a:solidFill>
                  <a:schemeClr val="tx1">
                    <a:lumMod val="65000"/>
                    <a:lumOff val="35000"/>
                  </a:schemeClr>
                </a:solidFill>
                <a:latin typeface="Calibri" panose="020F0502020204030204" pitchFamily="34" charset="0"/>
                <a:cs typeface="Calibri" panose="020F0502020204030204" pitchFamily="34" charset="0"/>
              </a:rPr>
              <a:t>từ tác động tích cực của </a:t>
            </a:r>
            <a:r>
              <a:rPr lang="en-US" sz="1300" b="1" i="1" dirty="0" err="1">
                <a:solidFill>
                  <a:schemeClr val="tx1">
                    <a:lumMod val="65000"/>
                    <a:lumOff val="35000"/>
                  </a:schemeClr>
                </a:solidFill>
                <a:latin typeface="Calibri" panose="020F0502020204030204" pitchFamily="34" charset="0"/>
                <a:cs typeface="Calibri" panose="020F0502020204030204" pitchFamily="34" charset="0"/>
              </a:rPr>
              <a:t>Đào</a:t>
            </a:r>
            <a:r>
              <a:rPr lang="en-US" sz="1300" b="1" i="1" dirty="0">
                <a:solidFill>
                  <a:schemeClr val="tx1">
                    <a:lumMod val="65000"/>
                    <a:lumOff val="35000"/>
                  </a:schemeClr>
                </a:solidFill>
                <a:latin typeface="Calibri" panose="020F0502020204030204" pitchFamily="34" charset="0"/>
                <a:cs typeface="Calibri" panose="020F0502020204030204" pitchFamily="34" charset="0"/>
              </a:rPr>
              <a:t> </a:t>
            </a:r>
            <a:r>
              <a:rPr lang="en-US" sz="1300" b="1" i="1" dirty="0" err="1">
                <a:solidFill>
                  <a:schemeClr val="tx1">
                    <a:lumMod val="65000"/>
                    <a:lumOff val="35000"/>
                  </a:schemeClr>
                </a:solidFill>
                <a:latin typeface="Calibri" panose="020F0502020204030204" pitchFamily="34" charset="0"/>
                <a:cs typeface="Calibri" panose="020F0502020204030204" pitchFamily="34" charset="0"/>
              </a:rPr>
              <a:t>tạo</a:t>
            </a:r>
            <a:r>
              <a:rPr lang="en-US" sz="1300" b="1" i="1" dirty="0">
                <a:solidFill>
                  <a:schemeClr val="tx1">
                    <a:lumMod val="65000"/>
                    <a:lumOff val="35000"/>
                  </a:schemeClr>
                </a:solidFill>
                <a:latin typeface="Calibri" panose="020F0502020204030204" pitchFamily="34" charset="0"/>
                <a:cs typeface="Calibri" panose="020F0502020204030204" pitchFamily="34" charset="0"/>
              </a:rPr>
              <a:t> </a:t>
            </a:r>
            <a:r>
              <a:rPr lang="en-US" sz="1300" b="1" i="1" dirty="0" err="1">
                <a:solidFill>
                  <a:schemeClr val="tx1">
                    <a:lumMod val="65000"/>
                    <a:lumOff val="35000"/>
                  </a:schemeClr>
                </a:solidFill>
                <a:latin typeface="Calibri" panose="020F0502020204030204" pitchFamily="34" charset="0"/>
                <a:cs typeface="Calibri" panose="020F0502020204030204" pitchFamily="34" charset="0"/>
              </a:rPr>
              <a:t>nghề</a:t>
            </a:r>
            <a:r>
              <a:rPr lang="en-US" sz="1300" b="1" i="1" dirty="0">
                <a:solidFill>
                  <a:schemeClr val="tx1">
                    <a:lumMod val="65000"/>
                    <a:lumOff val="35000"/>
                  </a:schemeClr>
                </a:solidFill>
                <a:latin typeface="Calibri" panose="020F0502020204030204" pitchFamily="34" charset="0"/>
                <a:cs typeface="Calibri" panose="020F0502020204030204" pitchFamily="34" charset="0"/>
              </a:rPr>
              <a:t> </a:t>
            </a:r>
            <a:r>
              <a:rPr lang="en-US" sz="1300" b="1" i="1" dirty="0" err="1">
                <a:solidFill>
                  <a:schemeClr val="tx1">
                    <a:lumMod val="65000"/>
                    <a:lumOff val="35000"/>
                  </a:schemeClr>
                </a:solidFill>
                <a:latin typeface="Calibri" panose="020F0502020204030204" pitchFamily="34" charset="0"/>
                <a:cs typeface="Calibri" panose="020F0502020204030204" pitchFamily="34" charset="0"/>
              </a:rPr>
              <a:t>kép</a:t>
            </a:r>
            <a:r>
              <a:rPr lang="vi-VN" sz="1300" dirty="0">
                <a:solidFill>
                  <a:schemeClr val="tx1">
                    <a:lumMod val="65000"/>
                    <a:lumOff val="35000"/>
                  </a:schemeClr>
                </a:solidFill>
                <a:latin typeface="Calibri" panose="020F0502020204030204" pitchFamily="34" charset="0"/>
                <a:cs typeface="Calibri" panose="020F0502020204030204" pitchFamily="34" charset="0"/>
              </a:rPr>
              <a:t> đến nền kinh tế và xã hội</a:t>
            </a:r>
          </a:p>
          <a:p>
            <a:pPr marL="180975" indent="-180975"/>
            <a:r>
              <a:rPr lang="vi-VN" sz="1300" b="1" dirty="0">
                <a:solidFill>
                  <a:schemeClr val="tx1">
                    <a:lumMod val="65000"/>
                    <a:lumOff val="35000"/>
                  </a:schemeClr>
                </a:solidFill>
                <a:latin typeface="Calibri" panose="020F0502020204030204" pitchFamily="34" charset="0"/>
                <a:cs typeface="Calibri" panose="020F0502020204030204" pitchFamily="34" charset="0"/>
              </a:rPr>
              <a:t>Đáp ứng nhu cầu về lao động có trình độ cho thị trường lao động </a:t>
            </a:r>
            <a:r>
              <a:rPr lang="vi-VN" sz="1300" dirty="0">
                <a:solidFill>
                  <a:schemeClr val="tx1">
                    <a:lumMod val="65000"/>
                    <a:lumOff val="35000"/>
                  </a:schemeClr>
                </a:solidFill>
                <a:latin typeface="Calibri" panose="020F0502020204030204" pitchFamily="34" charset="0"/>
                <a:cs typeface="Calibri" panose="020F0502020204030204" pitchFamily="34" charset="0"/>
              </a:rPr>
              <a:t>với sự đóng góp của  NSDLĐ</a:t>
            </a:r>
            <a:r>
              <a:rPr lang="en-US" sz="1300" dirty="0">
                <a:solidFill>
                  <a:schemeClr val="tx1">
                    <a:lumMod val="65000"/>
                    <a:lumOff val="35000"/>
                  </a:schemeClr>
                </a:solidFill>
                <a:latin typeface="Calibri" panose="020F0502020204030204" pitchFamily="34" charset="0"/>
                <a:cs typeface="Calibri" panose="020F0502020204030204" pitchFamily="34" charset="0"/>
              </a:rPr>
              <a:t> </a:t>
            </a:r>
            <a:r>
              <a:rPr lang="en-US" sz="1300" dirty="0" err="1">
                <a:solidFill>
                  <a:schemeClr val="tx1">
                    <a:lumMod val="65000"/>
                    <a:lumOff val="35000"/>
                  </a:schemeClr>
                </a:solidFill>
                <a:latin typeface="Calibri" panose="020F0502020204030204" pitchFamily="34" charset="0"/>
                <a:cs typeface="Calibri" panose="020F0502020204030204" pitchFamily="34" charset="0"/>
              </a:rPr>
              <a:t>thông</a:t>
            </a:r>
            <a:r>
              <a:rPr lang="en-US" sz="1300" dirty="0">
                <a:solidFill>
                  <a:schemeClr val="tx1">
                    <a:lumMod val="65000"/>
                    <a:lumOff val="35000"/>
                  </a:schemeClr>
                </a:solidFill>
                <a:latin typeface="Calibri" panose="020F0502020204030204" pitchFamily="34" charset="0"/>
                <a:cs typeface="Calibri" panose="020F0502020204030204" pitchFamily="34" charset="0"/>
              </a:rPr>
              <a:t> qua </a:t>
            </a:r>
            <a:r>
              <a:rPr lang="en-US" sz="1300" dirty="0" err="1">
                <a:solidFill>
                  <a:schemeClr val="tx1">
                    <a:lumMod val="65000"/>
                    <a:lumOff val="35000"/>
                  </a:schemeClr>
                </a:solidFill>
                <a:latin typeface="Calibri" panose="020F0502020204030204" pitchFamily="34" charset="0"/>
                <a:cs typeface="Calibri" panose="020F0502020204030204" pitchFamily="34" charset="0"/>
              </a:rPr>
              <a:t>đào</a:t>
            </a:r>
            <a:r>
              <a:rPr lang="en-US" sz="1300" dirty="0">
                <a:solidFill>
                  <a:schemeClr val="tx1">
                    <a:lumMod val="65000"/>
                    <a:lumOff val="35000"/>
                  </a:schemeClr>
                </a:solidFill>
                <a:latin typeface="Calibri" panose="020F0502020204030204" pitchFamily="34" charset="0"/>
                <a:cs typeface="Calibri" panose="020F0502020204030204" pitchFamily="34" charset="0"/>
              </a:rPr>
              <a:t> </a:t>
            </a:r>
            <a:r>
              <a:rPr lang="en-US" sz="1300" dirty="0" err="1">
                <a:solidFill>
                  <a:schemeClr val="tx1">
                    <a:lumMod val="65000"/>
                    <a:lumOff val="35000"/>
                  </a:schemeClr>
                </a:solidFill>
                <a:latin typeface="Calibri" panose="020F0502020204030204" pitchFamily="34" charset="0"/>
                <a:cs typeface="Calibri" panose="020F0502020204030204" pitchFamily="34" charset="0"/>
              </a:rPr>
              <a:t>tạo</a:t>
            </a:r>
            <a:endParaRPr lang="vi-VN" sz="1300" dirty="0">
              <a:solidFill>
                <a:schemeClr val="tx1">
                  <a:lumMod val="65000"/>
                  <a:lumOff val="35000"/>
                </a:schemeClr>
              </a:solidFill>
              <a:latin typeface="Calibri" panose="020F0502020204030204" pitchFamily="34" charset="0"/>
              <a:cs typeface="Calibri" panose="020F0502020204030204" pitchFamily="34" charset="0"/>
            </a:endParaRPr>
          </a:p>
          <a:p>
            <a:pPr marL="180975" indent="-180975"/>
            <a:r>
              <a:rPr lang="vi-VN" sz="1300" dirty="0">
                <a:solidFill>
                  <a:schemeClr val="tx1">
                    <a:lumMod val="65000"/>
                    <a:lumOff val="35000"/>
                  </a:schemeClr>
                </a:solidFill>
                <a:latin typeface="Calibri" panose="020F0502020204030204" pitchFamily="34" charset="0"/>
                <a:cs typeface="Calibri" panose="020F0502020204030204" pitchFamily="34" charset="0"/>
              </a:rPr>
              <a:t>Có hệ thống </a:t>
            </a:r>
            <a:r>
              <a:rPr lang="en-US" sz="1300" dirty="0" err="1">
                <a:solidFill>
                  <a:srgbClr val="6B6B6B"/>
                </a:solidFill>
                <a:latin typeface="Calibri" panose="020F0502020204030204" pitchFamily="34" charset="0"/>
                <a:cs typeface="Calibri" panose="020F0502020204030204" pitchFamily="34" charset="0"/>
              </a:rPr>
              <a:t>Đào</a:t>
            </a:r>
            <a:r>
              <a:rPr lang="en-US" sz="1300" dirty="0">
                <a:solidFill>
                  <a:srgbClr val="6B6B6B"/>
                </a:solidFill>
                <a:latin typeface="Calibri" panose="020F0502020204030204" pitchFamily="34" charset="0"/>
                <a:cs typeface="Calibri" panose="020F0502020204030204" pitchFamily="34" charset="0"/>
              </a:rPr>
              <a:t> </a:t>
            </a:r>
            <a:r>
              <a:rPr lang="en-US" sz="1300" dirty="0" err="1">
                <a:solidFill>
                  <a:srgbClr val="6B6B6B"/>
                </a:solidFill>
                <a:latin typeface="Calibri" panose="020F0502020204030204" pitchFamily="34" charset="0"/>
                <a:cs typeface="Calibri" panose="020F0502020204030204" pitchFamily="34" charset="0"/>
              </a:rPr>
              <a:t>tạo</a:t>
            </a:r>
            <a:r>
              <a:rPr lang="en-US" sz="1300" dirty="0">
                <a:solidFill>
                  <a:srgbClr val="6B6B6B"/>
                </a:solidFill>
                <a:latin typeface="Calibri" panose="020F0502020204030204" pitchFamily="34" charset="0"/>
                <a:cs typeface="Calibri" panose="020F0502020204030204" pitchFamily="34" charset="0"/>
              </a:rPr>
              <a:t> </a:t>
            </a:r>
            <a:r>
              <a:rPr lang="en-US" sz="1300" dirty="0" err="1">
                <a:solidFill>
                  <a:srgbClr val="6B6B6B"/>
                </a:solidFill>
                <a:latin typeface="Calibri" panose="020F0502020204030204" pitchFamily="34" charset="0"/>
                <a:cs typeface="Calibri" panose="020F0502020204030204" pitchFamily="34" charset="0"/>
              </a:rPr>
              <a:t>nghề</a:t>
            </a:r>
            <a:r>
              <a:rPr lang="vi-VN" sz="1300" dirty="0">
                <a:solidFill>
                  <a:srgbClr val="6B6B6B"/>
                </a:solidFill>
                <a:latin typeface="Calibri" panose="020F0502020204030204" pitchFamily="34" charset="0"/>
                <a:cs typeface="Calibri" panose="020F0502020204030204" pitchFamily="34" charset="0"/>
              </a:rPr>
              <a:t> có </a:t>
            </a:r>
            <a:r>
              <a:rPr lang="vi-VN" sz="1300" b="1" dirty="0">
                <a:solidFill>
                  <a:srgbClr val="6B6B6B"/>
                </a:solidFill>
                <a:latin typeface="Calibri" panose="020F0502020204030204" pitchFamily="34" charset="0"/>
                <a:cs typeface="Calibri" panose="020F0502020204030204" pitchFamily="34" charset="0"/>
              </a:rPr>
              <a:t>khả năng tự hiện đại hoá</a:t>
            </a:r>
            <a:r>
              <a:rPr lang="vi-VN" sz="1300" dirty="0">
                <a:solidFill>
                  <a:srgbClr val="6B6B6B"/>
                </a:solidFill>
                <a:latin typeface="Calibri" panose="020F0502020204030204" pitchFamily="34" charset="0"/>
                <a:cs typeface="Calibri" panose="020F0502020204030204" pitchFamily="34" charset="0"/>
              </a:rPr>
              <a:t> (phù hợp với thay đổi công nghệ)</a:t>
            </a:r>
          </a:p>
          <a:p>
            <a:pPr marL="180975" indent="-180975"/>
            <a:r>
              <a:rPr lang="vi-VN" sz="1300" dirty="0">
                <a:solidFill>
                  <a:srgbClr val="6B6B6B"/>
                </a:solidFill>
                <a:latin typeface="Calibri" panose="020F0502020204030204" pitchFamily="34" charset="0"/>
                <a:cs typeface="Calibri" panose="020F0502020204030204" pitchFamily="34" charset="0"/>
              </a:rPr>
              <a:t>Có khả năng </a:t>
            </a:r>
            <a:r>
              <a:rPr lang="vi-VN" sz="1300" b="1" dirty="0">
                <a:solidFill>
                  <a:srgbClr val="6B6B6B"/>
                </a:solidFill>
                <a:latin typeface="Calibri" panose="020F0502020204030204" pitchFamily="34" charset="0"/>
                <a:cs typeface="Calibri" panose="020F0502020204030204" pitchFamily="34" charset="0"/>
              </a:rPr>
              <a:t>điều khiển hiệu q</a:t>
            </a:r>
            <a:r>
              <a:rPr lang="vi-VN" sz="1300" b="1" dirty="0">
                <a:solidFill>
                  <a:schemeClr val="tx1">
                    <a:lumMod val="65000"/>
                    <a:lumOff val="35000"/>
                  </a:schemeClr>
                </a:solidFill>
                <a:latin typeface="Calibri" panose="020F0502020204030204" pitchFamily="34" charset="0"/>
                <a:cs typeface="Calibri" panose="020F0502020204030204" pitchFamily="34" charset="0"/>
              </a:rPr>
              <a:t>uả </a:t>
            </a:r>
            <a:r>
              <a:rPr lang="vi-VN" sz="1300" dirty="0">
                <a:solidFill>
                  <a:schemeClr val="tx1">
                    <a:lumMod val="65000"/>
                    <a:lumOff val="35000"/>
                  </a:schemeClr>
                </a:solidFill>
                <a:latin typeface="Calibri" panose="020F0502020204030204" pitchFamily="34" charset="0"/>
                <a:cs typeface="Calibri" panose="020F0502020204030204" pitchFamily="34" charset="0"/>
              </a:rPr>
              <a:t>và </a:t>
            </a:r>
            <a:r>
              <a:rPr lang="vi-VN" sz="1300" b="1" dirty="0">
                <a:solidFill>
                  <a:schemeClr val="tx1">
                    <a:lumMod val="65000"/>
                    <a:lumOff val="35000"/>
                  </a:schemeClr>
                </a:solidFill>
                <a:latin typeface="Calibri" panose="020F0502020204030204" pitchFamily="34" charset="0"/>
                <a:cs typeface="Calibri" panose="020F0502020204030204" pitchFamily="34" charset="0"/>
              </a:rPr>
              <a:t>đảm bảo chất lượng</a:t>
            </a:r>
            <a:r>
              <a:rPr lang="vi-VN" sz="1300" dirty="0">
                <a:solidFill>
                  <a:schemeClr val="tx1">
                    <a:lumMod val="65000"/>
                    <a:lumOff val="35000"/>
                  </a:schemeClr>
                </a:solidFill>
                <a:latin typeface="Calibri" panose="020F0502020204030204" pitchFamily="34" charset="0"/>
                <a:cs typeface="Calibri" panose="020F0502020204030204" pitchFamily="34" charset="0"/>
              </a:rPr>
              <a:t> hệ thống </a:t>
            </a:r>
            <a:r>
              <a:rPr lang="en-US" sz="1300" i="1" dirty="0" err="1">
                <a:solidFill>
                  <a:schemeClr val="tx1">
                    <a:lumMod val="65000"/>
                    <a:lumOff val="35000"/>
                  </a:schemeClr>
                </a:solidFill>
                <a:latin typeface="Calibri" panose="020F0502020204030204" pitchFamily="34" charset="0"/>
                <a:cs typeface="Calibri" panose="020F0502020204030204" pitchFamily="34" charset="0"/>
              </a:rPr>
              <a:t>Đào</a:t>
            </a:r>
            <a:r>
              <a:rPr lang="en-US" sz="1300" i="1" dirty="0">
                <a:solidFill>
                  <a:schemeClr val="tx1">
                    <a:lumMod val="65000"/>
                    <a:lumOff val="35000"/>
                  </a:schemeClr>
                </a:solidFill>
                <a:latin typeface="Calibri" panose="020F0502020204030204" pitchFamily="34" charset="0"/>
                <a:cs typeface="Calibri" panose="020F0502020204030204" pitchFamily="34" charset="0"/>
              </a:rPr>
              <a:t> </a:t>
            </a:r>
            <a:r>
              <a:rPr lang="en-US" sz="1300" i="1" dirty="0" err="1">
                <a:solidFill>
                  <a:schemeClr val="tx1">
                    <a:lumMod val="65000"/>
                    <a:lumOff val="35000"/>
                  </a:schemeClr>
                </a:solidFill>
                <a:latin typeface="Calibri" panose="020F0502020204030204" pitchFamily="34" charset="0"/>
                <a:cs typeface="Calibri" panose="020F0502020204030204" pitchFamily="34" charset="0"/>
              </a:rPr>
              <a:t>tạo</a:t>
            </a:r>
            <a:r>
              <a:rPr lang="en-US" sz="1300" i="1" dirty="0">
                <a:solidFill>
                  <a:schemeClr val="tx1">
                    <a:lumMod val="65000"/>
                    <a:lumOff val="35000"/>
                  </a:schemeClr>
                </a:solidFill>
                <a:latin typeface="Calibri" panose="020F0502020204030204" pitchFamily="34" charset="0"/>
                <a:cs typeface="Calibri" panose="020F0502020204030204" pitchFamily="34" charset="0"/>
              </a:rPr>
              <a:t> </a:t>
            </a:r>
            <a:r>
              <a:rPr lang="en-US" sz="1300" i="1" dirty="0" err="1">
                <a:solidFill>
                  <a:schemeClr val="tx1">
                    <a:lumMod val="65000"/>
                    <a:lumOff val="35000"/>
                  </a:schemeClr>
                </a:solidFill>
                <a:latin typeface="Calibri" panose="020F0502020204030204" pitchFamily="34" charset="0"/>
                <a:cs typeface="Calibri" panose="020F0502020204030204" pitchFamily="34" charset="0"/>
              </a:rPr>
              <a:t>nghề</a:t>
            </a:r>
            <a:endParaRPr lang="vi-VN" sz="1300" b="1" dirty="0">
              <a:solidFill>
                <a:schemeClr val="tx1">
                  <a:lumMod val="65000"/>
                  <a:lumOff val="35000"/>
                </a:schemeClr>
              </a:solidFill>
              <a:latin typeface="Calibri" panose="020F0502020204030204" pitchFamily="34" charset="0"/>
              <a:cs typeface="Calibri" panose="020F0502020204030204" pitchFamily="34" charset="0"/>
            </a:endParaRPr>
          </a:p>
          <a:p>
            <a:pPr marL="180975" indent="-180975"/>
            <a:r>
              <a:rPr lang="vi-VN" sz="1300" b="1" dirty="0">
                <a:solidFill>
                  <a:schemeClr val="tx1">
                    <a:lumMod val="65000"/>
                    <a:lumOff val="35000"/>
                  </a:schemeClr>
                </a:solidFill>
                <a:latin typeface="Calibri" panose="020F0502020204030204" pitchFamily="34" charset="0"/>
                <a:cs typeface="Calibri" panose="020F0502020204030204" pitchFamily="34" charset="0"/>
              </a:rPr>
              <a:t>Tăng cường sự liên kết với nền kinh tế </a:t>
            </a:r>
            <a:r>
              <a:rPr lang="vi-VN" sz="1300" dirty="0">
                <a:solidFill>
                  <a:schemeClr val="tx1">
                    <a:lumMod val="65000"/>
                    <a:lumOff val="35000"/>
                  </a:schemeClr>
                </a:solidFill>
                <a:latin typeface="Calibri" panose="020F0502020204030204" pitchFamily="34" charset="0"/>
                <a:cs typeface="Calibri" panose="020F0502020204030204" pitchFamily="34" charset="0"/>
              </a:rPr>
              <a:t>bằng cách kiểm soát đào tạo tại doanh nghiệp</a:t>
            </a:r>
          </a:p>
          <a:p>
            <a:pPr marL="180975" indent="-180975"/>
            <a:r>
              <a:rPr lang="en-US" sz="1300" dirty="0" err="1">
                <a:solidFill>
                  <a:schemeClr val="tx1">
                    <a:lumMod val="65000"/>
                    <a:lumOff val="35000"/>
                  </a:schemeClr>
                </a:solidFill>
                <a:latin typeface="Calibri" panose="020F0502020204030204" pitchFamily="34" charset="0"/>
                <a:cs typeface="Calibri" panose="020F0502020204030204" pitchFamily="34" charset="0"/>
              </a:rPr>
              <a:t>Sớm</a:t>
            </a:r>
            <a:r>
              <a:rPr lang="en-US" sz="1300" dirty="0">
                <a:solidFill>
                  <a:schemeClr val="tx1">
                    <a:lumMod val="65000"/>
                    <a:lumOff val="35000"/>
                  </a:schemeClr>
                </a:solidFill>
                <a:latin typeface="Calibri" panose="020F0502020204030204" pitchFamily="34" charset="0"/>
                <a:cs typeface="Calibri" panose="020F0502020204030204" pitchFamily="34" charset="0"/>
              </a:rPr>
              <a:t> n</a:t>
            </a:r>
            <a:r>
              <a:rPr lang="vi-VN" sz="1300" dirty="0">
                <a:solidFill>
                  <a:schemeClr val="tx1">
                    <a:lumMod val="65000"/>
                    <a:lumOff val="35000"/>
                  </a:schemeClr>
                </a:solidFill>
                <a:latin typeface="Calibri" panose="020F0502020204030204" pitchFamily="34" charset="0"/>
                <a:cs typeface="Calibri" panose="020F0502020204030204" pitchFamily="34" charset="0"/>
              </a:rPr>
              <a:t>hận được các chỉ số về nhu cầu của thị trường lao động</a:t>
            </a:r>
          </a:p>
        </p:txBody>
      </p:sp>
      <p:sp>
        <p:nvSpPr>
          <p:cNvPr id="9" name="Textfeld 8"/>
          <p:cNvSpPr txBox="1"/>
          <p:nvPr/>
        </p:nvSpPr>
        <p:spPr>
          <a:xfrm>
            <a:off x="2295685" y="5654278"/>
            <a:ext cx="5072752" cy="1231106"/>
          </a:xfrm>
          <a:prstGeom prst="rect">
            <a:avLst/>
          </a:prstGeom>
          <a:noFill/>
        </p:spPr>
        <p:txBody>
          <a:bodyPr wrap="square" rtlCol="0">
            <a:spAutoFit/>
          </a:bodyPr>
          <a:lstStyle/>
          <a:p>
            <a:r>
              <a:rPr lang="en-GB" b="1" dirty="0" err="1">
                <a:solidFill>
                  <a:schemeClr val="accent6">
                    <a:lumMod val="75000"/>
                  </a:schemeClr>
                </a:solidFill>
              </a:rPr>
              <a:t>Kinh</a:t>
            </a:r>
            <a:r>
              <a:rPr lang="en-GB" b="1" dirty="0">
                <a:solidFill>
                  <a:schemeClr val="accent6">
                    <a:lumMod val="75000"/>
                  </a:schemeClr>
                </a:solidFill>
              </a:rPr>
              <a:t> </a:t>
            </a:r>
            <a:r>
              <a:rPr lang="en-GB" b="1" dirty="0" err="1">
                <a:solidFill>
                  <a:schemeClr val="accent6">
                    <a:lumMod val="75000"/>
                  </a:schemeClr>
                </a:solidFill>
              </a:rPr>
              <a:t>tế</a:t>
            </a:r>
            <a:r>
              <a:rPr lang="en-GB" b="1" dirty="0">
                <a:solidFill>
                  <a:schemeClr val="accent6">
                    <a:lumMod val="75000"/>
                  </a:schemeClr>
                </a:solidFill>
              </a:rPr>
              <a:t> / </a:t>
            </a:r>
            <a:r>
              <a:rPr lang="en-GB" b="1" dirty="0" err="1">
                <a:solidFill>
                  <a:schemeClr val="accent6">
                    <a:lumMod val="75000"/>
                  </a:schemeClr>
                </a:solidFill>
              </a:rPr>
              <a:t>Xã</a:t>
            </a:r>
            <a:r>
              <a:rPr lang="en-GB" b="1" dirty="0">
                <a:solidFill>
                  <a:schemeClr val="accent6">
                    <a:lumMod val="75000"/>
                  </a:schemeClr>
                </a:solidFill>
              </a:rPr>
              <a:t> </a:t>
            </a:r>
            <a:r>
              <a:rPr lang="en-GB" b="1" dirty="0" err="1">
                <a:solidFill>
                  <a:schemeClr val="accent6">
                    <a:lumMod val="75000"/>
                  </a:schemeClr>
                </a:solidFill>
              </a:rPr>
              <a:t>hội</a:t>
            </a:r>
            <a:endParaRPr lang="en-GB" b="1" dirty="0">
              <a:solidFill>
                <a:schemeClr val="accent6">
                  <a:lumMod val="75000"/>
                </a:schemeClr>
              </a:solidFill>
            </a:endParaRPr>
          </a:p>
          <a:p>
            <a:pPr marL="180975" indent="-180975">
              <a:buFont typeface="Arial" panose="020B0604020202020204" pitchFamily="34" charset="0"/>
              <a:buChar char="•"/>
            </a:pPr>
            <a:r>
              <a:rPr lang="vi-VN" sz="1400" b="1" dirty="0">
                <a:solidFill>
                  <a:schemeClr val="tx1">
                    <a:lumMod val="65000"/>
                    <a:lumOff val="35000"/>
                  </a:schemeClr>
                </a:solidFill>
                <a:latin typeface="Calibri" panose="020F0502020204030204" pitchFamily="34" charset="0"/>
                <a:cs typeface="Calibri" panose="020F0502020204030204" pitchFamily="34" charset="0"/>
              </a:rPr>
              <a:t>Hiệu quả kinh tế và khả năng cạnh tranh</a:t>
            </a:r>
          </a:p>
          <a:p>
            <a:pPr marL="180975" indent="-180975">
              <a:buFont typeface="Arial" panose="020B0604020202020204" pitchFamily="34" charset="0"/>
              <a:buChar char="•"/>
            </a:pPr>
            <a:r>
              <a:rPr lang="en-US" sz="1400" b="1" dirty="0" err="1">
                <a:solidFill>
                  <a:schemeClr val="tx1">
                    <a:lumMod val="65000"/>
                    <a:lumOff val="35000"/>
                  </a:schemeClr>
                </a:solidFill>
                <a:latin typeface="Calibri" panose="020F0502020204030204" pitchFamily="34" charset="0"/>
                <a:cs typeface="Calibri" panose="020F0502020204030204" pitchFamily="34" charset="0"/>
              </a:rPr>
              <a:t>Đáp</a:t>
            </a:r>
            <a:r>
              <a:rPr lang="en-US"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ứng</a:t>
            </a:r>
            <a:r>
              <a:rPr lang="en-US"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nhu</a:t>
            </a:r>
            <a:r>
              <a:rPr lang="en-US"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cầu</a:t>
            </a:r>
            <a:r>
              <a:rPr lang="en-US" sz="1400" b="1" dirty="0">
                <a:solidFill>
                  <a:schemeClr val="tx1">
                    <a:lumMod val="65000"/>
                    <a:lumOff val="35000"/>
                  </a:schemeClr>
                </a:solidFill>
                <a:latin typeface="Calibri" panose="020F0502020204030204" pitchFamily="34" charset="0"/>
                <a:cs typeface="Calibri" panose="020F0502020204030204" pitchFamily="34" charset="0"/>
              </a:rPr>
              <a:t> t</a:t>
            </a:r>
            <a:r>
              <a:rPr lang="vi-VN" sz="1400" b="1" dirty="0">
                <a:solidFill>
                  <a:schemeClr val="tx1">
                    <a:lumMod val="65000"/>
                    <a:lumOff val="35000"/>
                  </a:schemeClr>
                </a:solidFill>
                <a:latin typeface="Calibri" panose="020F0502020204030204" pitchFamily="34" charset="0"/>
                <a:cs typeface="Calibri" panose="020F0502020204030204" pitchFamily="34" charset="0"/>
              </a:rPr>
              <a:t>hị trường lao động (NSDLĐ / NLĐ)</a:t>
            </a:r>
          </a:p>
          <a:p>
            <a:pPr marL="180975" indent="-180975">
              <a:buFont typeface="Arial" panose="020B0604020202020204" pitchFamily="34" charset="0"/>
              <a:buChar char="•"/>
            </a:pPr>
            <a:r>
              <a:rPr lang="en-US" sz="1400" b="1" dirty="0" err="1">
                <a:solidFill>
                  <a:schemeClr val="tx1">
                    <a:lumMod val="65000"/>
                    <a:lumOff val="35000"/>
                  </a:schemeClr>
                </a:solidFill>
                <a:latin typeface="Calibri" panose="020F0502020204030204" pitchFamily="34" charset="0"/>
                <a:cs typeface="Calibri" panose="020F0502020204030204" pitchFamily="34" charset="0"/>
              </a:rPr>
              <a:t>Giúp</a:t>
            </a:r>
            <a:r>
              <a:rPr lang="en-US"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giới</a:t>
            </a:r>
            <a:r>
              <a:rPr lang="en-US"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trẻ</a:t>
            </a:r>
            <a:r>
              <a:rPr lang="en-US" sz="1400" b="1" dirty="0">
                <a:solidFill>
                  <a:schemeClr val="tx1">
                    <a:lumMod val="65000"/>
                    <a:lumOff val="35000"/>
                  </a:schemeClr>
                </a:solidFill>
                <a:latin typeface="Calibri" panose="020F0502020204030204" pitchFamily="34" charset="0"/>
                <a:cs typeface="Calibri" panose="020F0502020204030204" pitchFamily="34" charset="0"/>
              </a:rPr>
              <a:t> h</a:t>
            </a:r>
            <a:r>
              <a:rPr lang="vi-VN" sz="1400" b="1" dirty="0">
                <a:solidFill>
                  <a:schemeClr val="tx1">
                    <a:lumMod val="65000"/>
                    <a:lumOff val="35000"/>
                  </a:schemeClr>
                </a:solidFill>
                <a:latin typeface="Calibri" panose="020F0502020204030204" pitchFamily="34" charset="0"/>
                <a:cs typeface="Calibri" panose="020F0502020204030204" pitchFamily="34" charset="0"/>
              </a:rPr>
              <a:t>ội nhập kinh tế và xã hội</a:t>
            </a:r>
            <a:endParaRPr lang="en-GB" sz="1400" dirty="0">
              <a:solidFill>
                <a:schemeClr val="tx1">
                  <a:lumMod val="65000"/>
                  <a:lumOff val="35000"/>
                </a:schemeClr>
              </a:solidFill>
            </a:endParaRPr>
          </a:p>
          <a:p>
            <a:pPr marL="180975" indent="-180975">
              <a:buFont typeface="Arial" panose="020B0604020202020204" pitchFamily="34" charset="0"/>
              <a:buChar char="•"/>
            </a:pPr>
            <a:endParaRPr lang="en-GB" sz="1400" dirty="0"/>
          </a:p>
        </p:txBody>
      </p:sp>
      <p:pic>
        <p:nvPicPr>
          <p:cNvPr id="10"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39558" y="1445228"/>
            <a:ext cx="709553" cy="786635"/>
          </a:xfrm>
          <a:prstGeom prst="rect">
            <a:avLst/>
          </a:prstGeom>
        </p:spPr>
      </p:pic>
      <p:pic>
        <p:nvPicPr>
          <p:cNvPr id="11"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0" y="1433469"/>
            <a:ext cx="368965" cy="952464"/>
          </a:xfrm>
          <a:prstGeom prst="rect">
            <a:avLst/>
          </a:prstGeom>
        </p:spPr>
      </p:pic>
      <p:pic>
        <p:nvPicPr>
          <p:cNvPr id="12" name="Picture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1259632" y="1433469"/>
            <a:ext cx="374159" cy="980226"/>
          </a:xfrm>
          <a:prstGeom prst="rect">
            <a:avLst/>
          </a:prstGeom>
        </p:spPr>
      </p:pic>
      <p:pic>
        <p:nvPicPr>
          <p:cNvPr id="13" name="Picture 2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778580" y="1437363"/>
            <a:ext cx="402554" cy="976332"/>
          </a:xfrm>
          <a:prstGeom prst="rect">
            <a:avLst/>
          </a:prstGeom>
        </p:spPr>
      </p:pic>
      <p:grpSp>
        <p:nvGrpSpPr>
          <p:cNvPr id="14" name="Gruppieren 13"/>
          <p:cNvGrpSpPr/>
          <p:nvPr/>
        </p:nvGrpSpPr>
        <p:grpSpPr>
          <a:xfrm>
            <a:off x="495059" y="5703054"/>
            <a:ext cx="1758248" cy="338272"/>
            <a:chOff x="1718" y="0"/>
            <a:chExt cx="1758248" cy="338272"/>
          </a:xfrm>
          <a:scene3d>
            <a:camera prst="orthographicFront"/>
            <a:lightRig rig="threePt" dir="t"/>
          </a:scene3d>
        </p:grpSpPr>
        <p:sp>
          <p:nvSpPr>
            <p:cNvPr id="15" name="Eingekerbter Richtungspfeil 14"/>
            <p:cNvSpPr/>
            <p:nvPr/>
          </p:nvSpPr>
          <p:spPr>
            <a:xfrm>
              <a:off x="1718" y="0"/>
              <a:ext cx="1758248" cy="338272"/>
            </a:xfrm>
            <a:prstGeom prst="chevron">
              <a:avLst/>
            </a:prstGeom>
            <a:solidFill>
              <a:schemeClr val="accent6">
                <a:lumMod val="75000"/>
              </a:schemeClr>
            </a:solidFill>
            <a:sp3d>
              <a:bevelT prst="convex"/>
            </a:sp3d>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r>
                <a:rPr lang="de-DE" sz="1600" b="1" dirty="0"/>
                <a:t>Đóng góp vào</a:t>
              </a:r>
            </a:p>
          </p:txBody>
        </p:sp>
        <p:sp>
          <p:nvSpPr>
            <p:cNvPr id="16" name="Eingekerbter Richtungspfeil 4"/>
            <p:cNvSpPr/>
            <p:nvPr/>
          </p:nvSpPr>
          <p:spPr>
            <a:xfrm>
              <a:off x="170854" y="0"/>
              <a:ext cx="1419976" cy="33827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endParaRPr lang="de-DE" sz="1600" b="1" kern="1200" dirty="0"/>
            </a:p>
          </p:txBody>
        </p:sp>
      </p:grpSp>
    </p:spTree>
    <p:extLst>
      <p:ext uri="{BB962C8B-B14F-4D97-AF65-F5344CB8AC3E}">
        <p14:creationId xmlns:p14="http://schemas.microsoft.com/office/powerpoint/2010/main" val="4205247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en-GB" noProof="0" dirty="0">
                <a:solidFill>
                  <a:schemeClr val="accent6">
                    <a:lumMod val="75000"/>
                  </a:schemeClr>
                </a:solidFill>
                <a:latin typeface="Arial Narrow" panose="020B0606020202030204" pitchFamily="34" charset="0"/>
              </a:rPr>
              <a:t>III. </a:t>
            </a:r>
            <a:r>
              <a:rPr lang="vi-VN" noProof="0" dirty="0">
                <a:solidFill>
                  <a:schemeClr val="accent6">
                    <a:lumMod val="75000"/>
                  </a:schemeClr>
                </a:solidFill>
                <a:latin typeface="Arial Narrow" panose="020B0606020202030204" pitchFamily="34" charset="0"/>
              </a:rPr>
              <a:t>Những thách thức hiện tại của</a:t>
            </a:r>
            <a:r>
              <a:rPr lang="en-US" noProof="0" dirty="0">
                <a:solidFill>
                  <a:schemeClr val="accent6">
                    <a:lumMod val="75000"/>
                  </a:schemeClr>
                </a:solidFill>
                <a:latin typeface="Arial Narrow" panose="020B0606020202030204" pitchFamily="34" charset="0"/>
              </a:rPr>
              <a:t> </a:t>
            </a:r>
            <a:r>
              <a:rPr lang="en-US" noProof="0" dirty="0" err="1">
                <a:solidFill>
                  <a:schemeClr val="accent6">
                    <a:lumMod val="75000"/>
                  </a:schemeClr>
                </a:solidFill>
                <a:latin typeface="Arial Narrow" panose="020B0606020202030204" pitchFamily="34" charset="0"/>
              </a:rPr>
              <a:t>Đào</a:t>
            </a:r>
            <a:r>
              <a:rPr lang="en-US" noProof="0" dirty="0">
                <a:solidFill>
                  <a:schemeClr val="accent6">
                    <a:lumMod val="75000"/>
                  </a:schemeClr>
                </a:solidFill>
                <a:latin typeface="Arial Narrow" panose="020B0606020202030204" pitchFamily="34" charset="0"/>
              </a:rPr>
              <a:t> </a:t>
            </a:r>
            <a:r>
              <a:rPr lang="en-US" noProof="0" dirty="0" err="1">
                <a:solidFill>
                  <a:schemeClr val="accent6">
                    <a:lumMod val="75000"/>
                  </a:schemeClr>
                </a:solidFill>
                <a:latin typeface="Arial Narrow" panose="020B0606020202030204" pitchFamily="34" charset="0"/>
              </a:rPr>
              <a:t>tạo</a:t>
            </a:r>
            <a:r>
              <a:rPr lang="en-US" noProof="0" dirty="0">
                <a:solidFill>
                  <a:schemeClr val="accent6">
                    <a:lumMod val="75000"/>
                  </a:schemeClr>
                </a:solidFill>
                <a:latin typeface="Arial Narrow" panose="020B0606020202030204" pitchFamily="34" charset="0"/>
              </a:rPr>
              <a:t> </a:t>
            </a:r>
            <a:r>
              <a:rPr lang="en-US" noProof="0" dirty="0" err="1">
                <a:solidFill>
                  <a:schemeClr val="accent6">
                    <a:lumMod val="75000"/>
                  </a:schemeClr>
                </a:solidFill>
                <a:latin typeface="Arial Narrow" panose="020B0606020202030204" pitchFamily="34" charset="0"/>
              </a:rPr>
              <a:t>nghề</a:t>
            </a:r>
            <a:r>
              <a:rPr lang="en-US" noProof="0" dirty="0">
                <a:solidFill>
                  <a:schemeClr val="accent6">
                    <a:lumMod val="75000"/>
                  </a:schemeClr>
                </a:solidFill>
                <a:latin typeface="Arial Narrow" panose="020B0606020202030204" pitchFamily="34" charset="0"/>
              </a:rPr>
              <a:t> </a:t>
            </a:r>
            <a:r>
              <a:rPr lang="en-US" noProof="0" dirty="0" err="1">
                <a:solidFill>
                  <a:schemeClr val="accent6">
                    <a:lumMod val="75000"/>
                  </a:schemeClr>
                </a:solidFill>
                <a:latin typeface="Arial Narrow" panose="020B0606020202030204" pitchFamily="34" charset="0"/>
              </a:rPr>
              <a:t>kép</a:t>
            </a:r>
            <a:endParaRPr lang="en-GB" i="1" noProof="0" dirty="0">
              <a:solidFill>
                <a:schemeClr val="accent6">
                  <a:lumMod val="75000"/>
                </a:schemeClr>
              </a:solidFill>
              <a:latin typeface="Arial Narrow" panose="020B0606020202030204" pitchFamily="34" charset="0"/>
            </a:endParaRPr>
          </a:p>
        </p:txBody>
      </p:sp>
      <p:sp>
        <p:nvSpPr>
          <p:cNvPr id="6" name="Inhaltsplatzhalter 4"/>
          <p:cNvSpPr txBox="1">
            <a:spLocks/>
          </p:cNvSpPr>
          <p:nvPr/>
        </p:nvSpPr>
        <p:spPr>
          <a:xfrm>
            <a:off x="179512" y="1762298"/>
            <a:ext cx="3096344" cy="402382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vi-VN" sz="1800" b="1" dirty="0">
                <a:solidFill>
                  <a:schemeClr val="accent6">
                    <a:lumMod val="75000"/>
                  </a:schemeClr>
                </a:solidFill>
                <a:latin typeface="Calibri" panose="020F0502020204030204" pitchFamily="34" charset="0"/>
                <a:cs typeface="Calibri" panose="020F0502020204030204" pitchFamily="34" charset="0"/>
              </a:rPr>
              <a:t>Học viên</a:t>
            </a:r>
            <a:endParaRPr lang="en-GB" sz="1800" b="1" dirty="0">
              <a:solidFill>
                <a:schemeClr val="accent6">
                  <a:lumMod val="75000"/>
                </a:schemeClr>
              </a:solidFill>
              <a:latin typeface="Calibri" panose="020F0502020204030204" pitchFamily="34" charset="0"/>
              <a:cs typeface="Calibri" panose="020F0502020204030204" pitchFamily="34" charset="0"/>
            </a:endParaRPr>
          </a:p>
          <a:p>
            <a:pPr marL="0" indent="0">
              <a:buFont typeface="Arial" panose="020B0604020202020204" pitchFamily="34" charset="0"/>
              <a:buNone/>
            </a:pPr>
            <a:endParaRPr lang="en-GB" sz="2200" b="1" dirty="0">
              <a:latin typeface="Calibri" panose="020F0502020204030204" pitchFamily="34" charset="0"/>
              <a:cs typeface="Calibri" panose="020F0502020204030204" pitchFamily="34" charset="0"/>
            </a:endParaRPr>
          </a:p>
          <a:p>
            <a:pPr marL="180975" indent="-180975"/>
            <a:r>
              <a:rPr lang="vi-VN" sz="1300" b="1" dirty="0">
                <a:solidFill>
                  <a:schemeClr val="tx1">
                    <a:lumMod val="65000"/>
                    <a:lumOff val="35000"/>
                  </a:schemeClr>
                </a:solidFill>
                <a:latin typeface="Calibri" panose="020F0502020204030204" pitchFamily="34" charset="0"/>
                <a:cs typeface="Calibri" panose="020F0502020204030204" pitchFamily="34" charset="0"/>
              </a:rPr>
              <a:t>Tìm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kiếm</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vi-VN" sz="1300" b="1" dirty="0">
                <a:solidFill>
                  <a:schemeClr val="tx1">
                    <a:lumMod val="65000"/>
                    <a:lumOff val="35000"/>
                  </a:schemeClr>
                </a:solidFill>
                <a:latin typeface="Calibri" panose="020F0502020204030204" pitchFamily="34" charset="0"/>
                <a:cs typeface="Calibri" panose="020F0502020204030204" pitchFamily="34" charset="0"/>
              </a:rPr>
              <a:t>địa điểm đào tạo </a:t>
            </a:r>
            <a:r>
              <a:rPr lang="en-US" sz="1300" b="1" i="1" dirty="0" err="1">
                <a:solidFill>
                  <a:schemeClr val="tx1">
                    <a:lumMod val="65000"/>
                    <a:lumOff val="35000"/>
                  </a:schemeClr>
                </a:solidFill>
                <a:latin typeface="Calibri" panose="020F0502020204030204" pitchFamily="34" charset="0"/>
                <a:cs typeface="Calibri" panose="020F0502020204030204" pitchFamily="34" charset="0"/>
              </a:rPr>
              <a:t>cho</a:t>
            </a:r>
            <a:r>
              <a:rPr lang="en-US" sz="1300" b="1" i="1" dirty="0">
                <a:solidFill>
                  <a:schemeClr val="tx1">
                    <a:lumMod val="65000"/>
                    <a:lumOff val="35000"/>
                  </a:schemeClr>
                </a:solidFill>
                <a:latin typeface="Calibri" panose="020F0502020204030204" pitchFamily="34" charset="0"/>
                <a:cs typeface="Calibri" panose="020F0502020204030204" pitchFamily="34" charset="0"/>
              </a:rPr>
              <a:t> </a:t>
            </a:r>
            <a:r>
              <a:rPr lang="en-US" sz="1300" b="1" i="1" dirty="0" err="1">
                <a:solidFill>
                  <a:schemeClr val="tx1">
                    <a:lumMod val="65000"/>
                    <a:lumOff val="35000"/>
                  </a:schemeClr>
                </a:solidFill>
                <a:latin typeface="Calibri" panose="020F0502020204030204" pitchFamily="34" charset="0"/>
                <a:cs typeface="Calibri" panose="020F0502020204030204" pitchFamily="34" charset="0"/>
              </a:rPr>
              <a:t>Đào</a:t>
            </a:r>
            <a:r>
              <a:rPr lang="en-US" sz="1300" b="1" i="1" dirty="0">
                <a:solidFill>
                  <a:schemeClr val="tx1">
                    <a:lumMod val="65000"/>
                    <a:lumOff val="35000"/>
                  </a:schemeClr>
                </a:solidFill>
                <a:latin typeface="Calibri" panose="020F0502020204030204" pitchFamily="34" charset="0"/>
                <a:cs typeface="Calibri" panose="020F0502020204030204" pitchFamily="34" charset="0"/>
              </a:rPr>
              <a:t> </a:t>
            </a:r>
            <a:r>
              <a:rPr lang="en-US" sz="1300" b="1" i="1" dirty="0" err="1">
                <a:solidFill>
                  <a:schemeClr val="tx1">
                    <a:lumMod val="65000"/>
                    <a:lumOff val="35000"/>
                  </a:schemeClr>
                </a:solidFill>
                <a:latin typeface="Calibri" panose="020F0502020204030204" pitchFamily="34" charset="0"/>
                <a:cs typeface="Calibri" panose="020F0502020204030204" pitchFamily="34" charset="0"/>
              </a:rPr>
              <a:t>tạo</a:t>
            </a:r>
            <a:r>
              <a:rPr lang="en-US" sz="1300" b="1" i="1" dirty="0">
                <a:solidFill>
                  <a:schemeClr val="tx1">
                    <a:lumMod val="65000"/>
                    <a:lumOff val="35000"/>
                  </a:schemeClr>
                </a:solidFill>
                <a:latin typeface="Calibri" panose="020F0502020204030204" pitchFamily="34" charset="0"/>
                <a:cs typeface="Calibri" panose="020F0502020204030204" pitchFamily="34" charset="0"/>
              </a:rPr>
              <a:t> </a:t>
            </a:r>
            <a:r>
              <a:rPr lang="en-US" sz="1300" b="1" i="1" dirty="0" err="1">
                <a:solidFill>
                  <a:schemeClr val="tx1">
                    <a:lumMod val="65000"/>
                    <a:lumOff val="35000"/>
                  </a:schemeClr>
                </a:solidFill>
                <a:latin typeface="Calibri" panose="020F0502020204030204" pitchFamily="34" charset="0"/>
                <a:cs typeface="Calibri" panose="020F0502020204030204" pitchFamily="34" charset="0"/>
              </a:rPr>
              <a:t>nghề</a:t>
            </a:r>
            <a:r>
              <a:rPr lang="en-US" sz="1300" b="1" i="1" dirty="0">
                <a:solidFill>
                  <a:schemeClr val="tx1">
                    <a:lumMod val="65000"/>
                    <a:lumOff val="35000"/>
                  </a:schemeClr>
                </a:solidFill>
                <a:latin typeface="Calibri" panose="020F0502020204030204" pitchFamily="34" charset="0"/>
                <a:cs typeface="Calibri" panose="020F0502020204030204" pitchFamily="34" charset="0"/>
              </a:rPr>
              <a:t> </a:t>
            </a:r>
            <a:r>
              <a:rPr lang="en-US" sz="1300" b="1" i="1" dirty="0" err="1">
                <a:solidFill>
                  <a:schemeClr val="tx1">
                    <a:lumMod val="65000"/>
                    <a:lumOff val="35000"/>
                  </a:schemeClr>
                </a:solidFill>
                <a:latin typeface="Calibri" panose="020F0502020204030204" pitchFamily="34" charset="0"/>
                <a:cs typeface="Calibri" panose="020F0502020204030204" pitchFamily="34" charset="0"/>
              </a:rPr>
              <a:t>kép</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vi-VN" sz="1300" dirty="0">
                <a:solidFill>
                  <a:schemeClr val="tx1">
                    <a:lumMod val="65000"/>
                    <a:lumOff val="35000"/>
                  </a:schemeClr>
                </a:solidFill>
                <a:latin typeface="Calibri" panose="020F0502020204030204" pitchFamily="34" charset="0"/>
                <a:cs typeface="Calibri" panose="020F0502020204030204" pitchFamily="34" charset="0"/>
              </a:rPr>
              <a:t>số lượng người không tìm được địa điểm có đào tạo </a:t>
            </a:r>
            <a:r>
              <a:rPr lang="vi-VN" sz="1300" dirty="0" smtClean="0">
                <a:solidFill>
                  <a:schemeClr val="tx1">
                    <a:lumMod val="65000"/>
                    <a:lumOff val="35000"/>
                  </a:schemeClr>
                </a:solidFill>
                <a:latin typeface="Calibri" panose="020F0502020204030204" pitchFamily="34" charset="0"/>
                <a:cs typeface="Calibri" panose="020F0502020204030204" pitchFamily="34" charset="0"/>
              </a:rPr>
              <a:t>(</a:t>
            </a:r>
            <a:r>
              <a:rPr lang="en-GB" sz="1300" dirty="0" smtClean="0">
                <a:solidFill>
                  <a:schemeClr val="tx1">
                    <a:lumMod val="65000"/>
                    <a:lumOff val="35000"/>
                  </a:schemeClr>
                </a:solidFill>
                <a:latin typeface="Calibri" panose="020F0502020204030204" pitchFamily="34" charset="0"/>
                <a:cs typeface="Calibri" panose="020F0502020204030204" pitchFamily="34" charset="0"/>
              </a:rPr>
              <a:t>2018: 78</a:t>
            </a:r>
            <a:r>
              <a:rPr lang="en-US" sz="1300" dirty="0" smtClean="0">
                <a:solidFill>
                  <a:schemeClr val="tx1">
                    <a:lumMod val="65000"/>
                    <a:lumOff val="35000"/>
                  </a:schemeClr>
                </a:solidFill>
                <a:latin typeface="Calibri" panose="020F0502020204030204" pitchFamily="34" charset="0"/>
                <a:cs typeface="Calibri" panose="020F0502020204030204" pitchFamily="34" charset="0"/>
              </a:rPr>
              <a:t>.6</a:t>
            </a:r>
            <a:r>
              <a:rPr lang="en-GB" sz="1300" dirty="0" smtClean="0">
                <a:solidFill>
                  <a:schemeClr val="tx1">
                    <a:lumMod val="65000"/>
                    <a:lumOff val="35000"/>
                  </a:schemeClr>
                </a:solidFill>
                <a:latin typeface="Calibri" panose="020F0502020204030204" pitchFamily="34" charset="0"/>
                <a:cs typeface="Calibri" panose="020F0502020204030204" pitchFamily="34" charset="0"/>
              </a:rPr>
              <a:t>00</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vi-VN" sz="1300" dirty="0">
                <a:solidFill>
                  <a:schemeClr val="tx1">
                    <a:lumMod val="65000"/>
                    <a:lumOff val="35000"/>
                  </a:schemeClr>
                </a:solidFill>
                <a:latin typeface="Calibri" panose="020F0502020204030204" pitchFamily="34" charset="0"/>
                <a:cs typeface="Calibri" panose="020F0502020204030204" pitchFamily="34" charset="0"/>
              </a:rPr>
              <a:t>số lượng doanh nghiệp c</a:t>
            </a:r>
            <a:r>
              <a:rPr lang="en-US" sz="1300" dirty="0" err="1">
                <a:solidFill>
                  <a:schemeClr val="tx1">
                    <a:lumMod val="65000"/>
                    <a:lumOff val="35000"/>
                  </a:schemeClr>
                </a:solidFill>
                <a:latin typeface="Calibri" panose="020F0502020204030204" pitchFamily="34" charset="0"/>
                <a:cs typeface="Calibri" panose="020F0502020204030204" pitchFamily="34" charset="0"/>
              </a:rPr>
              <a:t>ung</a:t>
            </a:r>
            <a:r>
              <a:rPr lang="en-US" sz="1300" dirty="0">
                <a:solidFill>
                  <a:schemeClr val="tx1">
                    <a:lumMod val="65000"/>
                    <a:lumOff val="35000"/>
                  </a:schemeClr>
                </a:solidFill>
                <a:latin typeface="Calibri" panose="020F0502020204030204" pitchFamily="34" charset="0"/>
                <a:cs typeface="Calibri" panose="020F0502020204030204" pitchFamily="34" charset="0"/>
              </a:rPr>
              <a:t> </a:t>
            </a:r>
            <a:r>
              <a:rPr lang="en-US" sz="1300" dirty="0" err="1">
                <a:solidFill>
                  <a:schemeClr val="tx1">
                    <a:lumMod val="65000"/>
                    <a:lumOff val="35000"/>
                  </a:schemeClr>
                </a:solidFill>
                <a:latin typeface="Calibri" panose="020F0502020204030204" pitchFamily="34" charset="0"/>
                <a:cs typeface="Calibri" panose="020F0502020204030204" pitchFamily="34" charset="0"/>
              </a:rPr>
              <a:t>cấp</a:t>
            </a:r>
            <a:r>
              <a:rPr lang="vi-VN" sz="1300" dirty="0">
                <a:solidFill>
                  <a:schemeClr val="tx1">
                    <a:lumMod val="65000"/>
                    <a:lumOff val="35000"/>
                  </a:schemeClr>
                </a:solidFill>
                <a:latin typeface="Calibri" panose="020F0502020204030204" pitchFamily="34" charset="0"/>
                <a:cs typeface="Calibri" panose="020F0502020204030204" pitchFamily="34" charset="0"/>
              </a:rPr>
              <a:t> đào tạo giảm từ</a:t>
            </a:r>
            <a:r>
              <a:rPr lang="en-GB" sz="1300" dirty="0">
                <a:solidFill>
                  <a:schemeClr val="tx1">
                    <a:lumMod val="65000"/>
                    <a:lumOff val="35000"/>
                  </a:schemeClr>
                </a:solidFill>
                <a:latin typeface="Calibri" panose="020F0502020204030204" pitchFamily="34" charset="0"/>
                <a:cs typeface="Calibri" panose="020F0502020204030204" pitchFamily="34" charset="0"/>
              </a:rPr>
              <a:t> 24 % (2009) </a:t>
            </a:r>
            <a:r>
              <a:rPr lang="en-GB" sz="1300" dirty="0" err="1">
                <a:solidFill>
                  <a:schemeClr val="tx1">
                    <a:lumMod val="65000"/>
                    <a:lumOff val="35000"/>
                  </a:schemeClr>
                </a:solidFill>
                <a:latin typeface="Calibri" panose="020F0502020204030204" pitchFamily="34" charset="0"/>
                <a:cs typeface="Calibri" panose="020F0502020204030204" pitchFamily="34" charset="0"/>
              </a:rPr>
              <a:t>xuống</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vi-VN" sz="1300" dirty="0">
                <a:solidFill>
                  <a:schemeClr val="tx1">
                    <a:lumMod val="65000"/>
                    <a:lumOff val="35000"/>
                  </a:schemeClr>
                </a:solidFill>
                <a:latin typeface="Calibri" panose="020F0502020204030204" pitchFamily="34" charset="0"/>
                <a:cs typeface="Calibri" panose="020F0502020204030204" pitchFamily="34" charset="0"/>
              </a:rPr>
              <a:t>còn</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GB" sz="1300" dirty="0" smtClean="0">
                <a:solidFill>
                  <a:schemeClr val="tx1">
                    <a:lumMod val="65000"/>
                    <a:lumOff val="35000"/>
                  </a:schemeClr>
                </a:solidFill>
                <a:latin typeface="Calibri" panose="020F0502020204030204" pitchFamily="34" charset="0"/>
                <a:cs typeface="Calibri" panose="020F0502020204030204" pitchFamily="34" charset="0"/>
              </a:rPr>
              <a:t>19,8% </a:t>
            </a:r>
            <a:r>
              <a:rPr lang="en-GB" sz="1300">
                <a:solidFill>
                  <a:schemeClr val="tx1">
                    <a:lumMod val="65000"/>
                    <a:lumOff val="35000"/>
                  </a:schemeClr>
                </a:solidFill>
                <a:latin typeface="Calibri" panose="020F0502020204030204" pitchFamily="34" charset="0"/>
                <a:cs typeface="Calibri" panose="020F0502020204030204" pitchFamily="34" charset="0"/>
              </a:rPr>
              <a:t>(</a:t>
            </a:r>
            <a:r>
              <a:rPr lang="en-GB" sz="1300" smtClean="0">
                <a:solidFill>
                  <a:schemeClr val="tx1">
                    <a:lumMod val="65000"/>
                    <a:lumOff val="35000"/>
                  </a:schemeClr>
                </a:solidFill>
                <a:latin typeface="Calibri" panose="020F0502020204030204" pitchFamily="34" charset="0"/>
                <a:cs typeface="Calibri" panose="020F0502020204030204" pitchFamily="34" charset="0"/>
              </a:rPr>
              <a:t>2017)</a:t>
            </a:r>
            <a:endParaRPr lang="en-GB" sz="1300" dirty="0">
              <a:solidFill>
                <a:schemeClr val="tx1">
                  <a:lumMod val="65000"/>
                  <a:lumOff val="35000"/>
                </a:schemeClr>
              </a:solidFill>
              <a:latin typeface="Calibri" panose="020F0502020204030204" pitchFamily="34" charset="0"/>
              <a:cs typeface="Calibri" panose="020F0502020204030204" pitchFamily="34" charset="0"/>
            </a:endParaRPr>
          </a:p>
          <a:p>
            <a:pPr marL="180975" indent="-180975"/>
            <a:r>
              <a:rPr lang="en-US" sz="1300" b="1" dirty="0" err="1">
                <a:solidFill>
                  <a:schemeClr val="tx1">
                    <a:lumMod val="65000"/>
                    <a:lumOff val="35000"/>
                  </a:schemeClr>
                </a:solidFill>
                <a:latin typeface="Calibri" panose="020F0502020204030204" pitchFamily="34" charset="0"/>
                <a:cs typeface="Calibri" panose="020F0502020204030204" pitchFamily="34" charset="0"/>
              </a:rPr>
              <a:t>Những</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yêu</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cầu</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ngày</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càng</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cao</a:t>
            </a:r>
            <a:r>
              <a:rPr lang="vi-VN" sz="1300" b="1" dirty="0">
                <a:solidFill>
                  <a:schemeClr val="tx1">
                    <a:lumMod val="65000"/>
                    <a:lumOff val="35000"/>
                  </a:schemeClr>
                </a:solidFill>
                <a:latin typeface="Calibri" panose="020F0502020204030204" pitchFamily="34" charset="0"/>
                <a:cs typeface="Calibri" panose="020F0502020204030204" pitchFamily="34" charset="0"/>
              </a:rPr>
              <a:t> tại nơi làm việc / nơi học tập </a:t>
            </a:r>
            <a:r>
              <a:rPr lang="en-GB" sz="1300" dirty="0">
                <a:solidFill>
                  <a:schemeClr val="tx1">
                    <a:lumMod val="65000"/>
                    <a:lumOff val="35000"/>
                  </a:schemeClr>
                </a:solidFill>
                <a:latin typeface="Calibri" panose="020F0502020204030204" pitchFamily="34" charset="0"/>
                <a:cs typeface="Calibri" panose="020F0502020204030204" pitchFamily="34" charset="0"/>
              </a:rPr>
              <a:t>(</a:t>
            </a:r>
            <a:r>
              <a:rPr lang="vi-VN" sz="1300" dirty="0">
                <a:solidFill>
                  <a:schemeClr val="tx1">
                    <a:lumMod val="65000"/>
                    <a:lumOff val="35000"/>
                  </a:schemeClr>
                </a:solidFill>
                <a:latin typeface="Calibri" panose="020F0502020204030204" pitchFamily="34" charset="0"/>
                <a:cs typeface="Calibri" panose="020F0502020204030204" pitchFamily="34" charset="0"/>
              </a:rPr>
              <a:t>ngoại ngữ, v</a:t>
            </a:r>
            <a:r>
              <a:rPr lang="en-GB" sz="1300" dirty="0">
                <a:solidFill>
                  <a:schemeClr val="tx1">
                    <a:lumMod val="65000"/>
                    <a:lumOff val="35000"/>
                  </a:schemeClr>
                </a:solidFill>
                <a:latin typeface="Calibri" panose="020F0502020204030204" pitchFamily="34" charset="0"/>
                <a:cs typeface="Calibri" panose="020F0502020204030204" pitchFamily="34" charset="0"/>
              </a:rPr>
              <a:t>.</a:t>
            </a:r>
            <a:r>
              <a:rPr lang="vi-VN" sz="1300" dirty="0">
                <a:solidFill>
                  <a:schemeClr val="tx1">
                    <a:lumMod val="65000"/>
                    <a:lumOff val="35000"/>
                  </a:schemeClr>
                </a:solidFill>
                <a:latin typeface="Calibri" panose="020F0502020204030204" pitchFamily="34" charset="0"/>
                <a:cs typeface="Calibri" panose="020F0502020204030204" pitchFamily="34" charset="0"/>
              </a:rPr>
              <a:t>v.</a:t>
            </a:r>
            <a:r>
              <a:rPr lang="en-GB" sz="1300" dirty="0">
                <a:solidFill>
                  <a:schemeClr val="tx1">
                    <a:lumMod val="65000"/>
                    <a:lumOff val="35000"/>
                  </a:schemeClr>
                </a:solidFill>
                <a:latin typeface="Calibri" panose="020F0502020204030204" pitchFamily="34" charset="0"/>
                <a:cs typeface="Calibri" panose="020F0502020204030204" pitchFamily="34" charset="0"/>
              </a:rPr>
              <a:t>)</a:t>
            </a:r>
          </a:p>
          <a:p>
            <a:pPr marL="180975" indent="-180975"/>
            <a:r>
              <a:rPr lang="en-US" sz="1300" b="1" dirty="0" err="1">
                <a:solidFill>
                  <a:schemeClr val="tx1">
                    <a:lumMod val="65000"/>
                    <a:lumOff val="35000"/>
                  </a:schemeClr>
                </a:solidFill>
                <a:latin typeface="Calibri" panose="020F0502020204030204" pitchFamily="34" charset="0"/>
                <a:cs typeface="Calibri" panose="020F0502020204030204" pitchFamily="34" charset="0"/>
              </a:rPr>
              <a:t>Cải</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thiện</a:t>
            </a:r>
            <a:r>
              <a:rPr lang="vi-VN" sz="1300" b="1" dirty="0">
                <a:solidFill>
                  <a:schemeClr val="tx1">
                    <a:lumMod val="65000"/>
                    <a:lumOff val="35000"/>
                  </a:schemeClr>
                </a:solidFill>
                <a:latin typeface="Calibri" panose="020F0502020204030204" pitchFamily="34" charset="0"/>
                <a:cs typeface="Calibri" panose="020F0502020204030204" pitchFamily="34" charset="0"/>
              </a:rPr>
              <a:t> cơ hội học lâu dài </a:t>
            </a:r>
            <a:r>
              <a:rPr lang="en-GB" sz="1300" dirty="0">
                <a:solidFill>
                  <a:schemeClr val="tx1">
                    <a:lumMod val="65000"/>
                    <a:lumOff val="35000"/>
                  </a:schemeClr>
                </a:solidFill>
                <a:latin typeface="Calibri" panose="020F0502020204030204" pitchFamily="34" charset="0"/>
                <a:cs typeface="Calibri" panose="020F0502020204030204" pitchFamily="34" charset="0"/>
              </a:rPr>
              <a:t>(</a:t>
            </a:r>
            <a:r>
              <a:rPr lang="vi-VN" sz="1300" dirty="0">
                <a:solidFill>
                  <a:schemeClr val="tx1">
                    <a:lumMod val="65000"/>
                    <a:lumOff val="35000"/>
                  </a:schemeClr>
                </a:solidFill>
                <a:latin typeface="Calibri" panose="020F0502020204030204" pitchFamily="34" charset="0"/>
                <a:cs typeface="Calibri" panose="020F0502020204030204" pitchFamily="34" charset="0"/>
              </a:rPr>
              <a:t>đặc biệt đối với</a:t>
            </a:r>
            <a:r>
              <a:rPr lang="en-GB" sz="1300" dirty="0">
                <a:solidFill>
                  <a:schemeClr val="tx1">
                    <a:lumMod val="65000"/>
                    <a:lumOff val="35000"/>
                  </a:schemeClr>
                </a:solidFill>
                <a:latin typeface="Calibri" panose="020F0502020204030204" pitchFamily="34" charset="0"/>
                <a:cs typeface="Calibri" panose="020F0502020204030204" pitchFamily="34" charset="0"/>
              </a:rPr>
              <a:t> </a:t>
            </a:r>
            <a:r>
              <a:rPr lang="en-US" sz="1300" dirty="0" err="1">
                <a:solidFill>
                  <a:schemeClr val="tx1">
                    <a:lumMod val="65000"/>
                    <a:lumOff val="35000"/>
                  </a:schemeClr>
                </a:solidFill>
                <a:latin typeface="Calibri" panose="020F0502020204030204" pitchFamily="34" charset="0"/>
                <a:cs typeface="Calibri" panose="020F0502020204030204" pitchFamily="34" charset="0"/>
              </a:rPr>
              <a:t>những</a:t>
            </a:r>
            <a:r>
              <a:rPr lang="en-US" sz="1300" dirty="0">
                <a:solidFill>
                  <a:schemeClr val="tx1">
                    <a:lumMod val="65000"/>
                    <a:lumOff val="35000"/>
                  </a:schemeClr>
                </a:solidFill>
                <a:latin typeface="Calibri" panose="020F0502020204030204" pitchFamily="34" charset="0"/>
                <a:cs typeface="Calibri" panose="020F0502020204030204" pitchFamily="34" charset="0"/>
              </a:rPr>
              <a:t> </a:t>
            </a:r>
            <a:r>
              <a:rPr lang="vi-VN" sz="1300" dirty="0">
                <a:solidFill>
                  <a:schemeClr val="tx1">
                    <a:lumMod val="65000"/>
                    <a:lumOff val="35000"/>
                  </a:schemeClr>
                </a:solidFill>
                <a:latin typeface="Calibri" panose="020F0502020204030204" pitchFamily="34" charset="0"/>
                <a:cs typeface="Calibri" panose="020F0502020204030204" pitchFamily="34" charset="0"/>
              </a:rPr>
              <a:t>ứng</a:t>
            </a:r>
            <a:r>
              <a:rPr lang="en-US" sz="1300" dirty="0">
                <a:solidFill>
                  <a:schemeClr val="tx1">
                    <a:lumMod val="65000"/>
                    <a:lumOff val="35000"/>
                  </a:schemeClr>
                </a:solidFill>
                <a:latin typeface="Calibri" panose="020F0502020204030204" pitchFamily="34" charset="0"/>
                <a:cs typeface="Calibri" panose="020F0502020204030204" pitchFamily="34" charset="0"/>
              </a:rPr>
              <a:t> </a:t>
            </a:r>
            <a:r>
              <a:rPr lang="en-US" sz="1300" dirty="0" err="1">
                <a:solidFill>
                  <a:schemeClr val="tx1">
                    <a:lumMod val="65000"/>
                    <a:lumOff val="35000"/>
                  </a:schemeClr>
                </a:solidFill>
                <a:latin typeface="Calibri" panose="020F0502020204030204" pitchFamily="34" charset="0"/>
                <a:cs typeface="Calibri" panose="020F0502020204030204" pitchFamily="34" charset="0"/>
              </a:rPr>
              <a:t>viên</a:t>
            </a:r>
            <a:r>
              <a:rPr lang="vi-VN" sz="1300" dirty="0">
                <a:solidFill>
                  <a:schemeClr val="tx1">
                    <a:lumMod val="65000"/>
                    <a:lumOff val="35000"/>
                  </a:schemeClr>
                </a:solidFill>
                <a:latin typeface="Calibri" panose="020F0502020204030204" pitchFamily="34" charset="0"/>
                <a:cs typeface="Calibri" panose="020F0502020204030204" pitchFamily="34" charset="0"/>
              </a:rPr>
              <a:t> lớn tuổi</a:t>
            </a:r>
            <a:r>
              <a:rPr lang="en-GB" sz="1300" dirty="0">
                <a:solidFill>
                  <a:schemeClr val="tx1">
                    <a:lumMod val="65000"/>
                    <a:lumOff val="35000"/>
                  </a:schemeClr>
                </a:solidFill>
                <a:latin typeface="Calibri" panose="020F0502020204030204" pitchFamily="34" charset="0"/>
                <a:cs typeface="Calibri" panose="020F0502020204030204" pitchFamily="34" charset="0"/>
              </a:rPr>
              <a:t>)</a:t>
            </a:r>
          </a:p>
          <a:p>
            <a:pPr marL="180975" indent="-180975"/>
            <a:r>
              <a:rPr lang="vi-VN" sz="1300" dirty="0">
                <a:solidFill>
                  <a:schemeClr val="tx1">
                    <a:lumMod val="65000"/>
                    <a:lumOff val="35000"/>
                  </a:schemeClr>
                </a:solidFill>
                <a:latin typeface="Calibri" panose="020F0502020204030204" pitchFamily="34" charset="0"/>
                <a:cs typeface="Calibri" panose="020F0502020204030204" pitchFamily="34" charset="0"/>
              </a:rPr>
              <a:t>Tiếp cận </a:t>
            </a:r>
            <a:r>
              <a:rPr lang="en-US" sz="1300" dirty="0" err="1">
                <a:solidFill>
                  <a:schemeClr val="tx1">
                    <a:lumMod val="65000"/>
                    <a:lumOff val="35000"/>
                  </a:schemeClr>
                </a:solidFill>
                <a:latin typeface="Calibri" panose="020F0502020204030204" pitchFamily="34" charset="0"/>
                <a:cs typeface="Calibri" panose="020F0502020204030204" pitchFamily="34" charset="0"/>
              </a:rPr>
              <a:t>Đào</a:t>
            </a:r>
            <a:r>
              <a:rPr lang="en-US" sz="1300" dirty="0">
                <a:solidFill>
                  <a:schemeClr val="tx1">
                    <a:lumMod val="65000"/>
                    <a:lumOff val="35000"/>
                  </a:schemeClr>
                </a:solidFill>
                <a:latin typeface="Calibri" panose="020F0502020204030204" pitchFamily="34" charset="0"/>
                <a:cs typeface="Calibri" panose="020F0502020204030204" pitchFamily="34" charset="0"/>
              </a:rPr>
              <a:t> </a:t>
            </a:r>
            <a:r>
              <a:rPr lang="en-US" sz="1300" dirty="0" err="1">
                <a:solidFill>
                  <a:schemeClr val="tx1">
                    <a:lumMod val="65000"/>
                    <a:lumOff val="35000"/>
                  </a:schemeClr>
                </a:solidFill>
                <a:latin typeface="Calibri" panose="020F0502020204030204" pitchFamily="34" charset="0"/>
                <a:cs typeface="Calibri" panose="020F0502020204030204" pitchFamily="34" charset="0"/>
              </a:rPr>
              <a:t>tạo</a:t>
            </a:r>
            <a:r>
              <a:rPr lang="en-US" sz="1300" dirty="0">
                <a:solidFill>
                  <a:schemeClr val="tx1">
                    <a:lumMod val="65000"/>
                    <a:lumOff val="35000"/>
                  </a:schemeClr>
                </a:solidFill>
                <a:latin typeface="Calibri" panose="020F0502020204030204" pitchFamily="34" charset="0"/>
                <a:cs typeface="Calibri" panose="020F0502020204030204" pitchFamily="34" charset="0"/>
              </a:rPr>
              <a:t> </a:t>
            </a:r>
            <a:r>
              <a:rPr lang="en-US" sz="1300" dirty="0" err="1">
                <a:solidFill>
                  <a:schemeClr val="tx1">
                    <a:lumMod val="65000"/>
                    <a:lumOff val="35000"/>
                  </a:schemeClr>
                </a:solidFill>
                <a:latin typeface="Calibri" panose="020F0502020204030204" pitchFamily="34" charset="0"/>
                <a:cs typeface="Calibri" panose="020F0502020204030204" pitchFamily="34" charset="0"/>
              </a:rPr>
              <a:t>nghề</a:t>
            </a:r>
            <a:r>
              <a:rPr lang="en-US" sz="1300" dirty="0">
                <a:solidFill>
                  <a:schemeClr val="tx1">
                    <a:lumMod val="65000"/>
                    <a:lumOff val="35000"/>
                  </a:schemeClr>
                </a:solidFill>
                <a:latin typeface="Calibri" panose="020F0502020204030204" pitchFamily="34" charset="0"/>
                <a:cs typeface="Calibri" panose="020F0502020204030204" pitchFamily="34" charset="0"/>
              </a:rPr>
              <a:t> </a:t>
            </a:r>
            <a:r>
              <a:rPr lang="en-US" sz="1300" dirty="0" err="1">
                <a:solidFill>
                  <a:schemeClr val="tx1">
                    <a:lumMod val="65000"/>
                    <a:lumOff val="35000"/>
                  </a:schemeClr>
                </a:solidFill>
                <a:latin typeface="Calibri" panose="020F0502020204030204" pitchFamily="34" charset="0"/>
                <a:cs typeface="Calibri" panose="020F0502020204030204" pitchFamily="34" charset="0"/>
              </a:rPr>
              <a:t>kép</a:t>
            </a:r>
            <a:r>
              <a:rPr lang="vi-VN" sz="1300" dirty="0">
                <a:solidFill>
                  <a:schemeClr val="tx1">
                    <a:lumMod val="65000"/>
                    <a:lumOff val="35000"/>
                  </a:schemeClr>
                </a:solidFill>
                <a:latin typeface="Calibri" panose="020F0502020204030204" pitchFamily="34" charset="0"/>
                <a:cs typeface="Calibri" panose="020F0502020204030204" pitchFamily="34" charset="0"/>
              </a:rPr>
              <a:t> và công việc thông qua </a:t>
            </a:r>
            <a:r>
              <a:rPr lang="vi-VN" sz="1300" b="1" dirty="0">
                <a:solidFill>
                  <a:schemeClr val="tx1">
                    <a:lumMod val="65000"/>
                    <a:lumOff val="35000"/>
                  </a:schemeClr>
                </a:solidFill>
                <a:latin typeface="Calibri" panose="020F0502020204030204" pitchFamily="34" charset="0"/>
                <a:cs typeface="Calibri" panose="020F0502020204030204" pitchFamily="34" charset="0"/>
              </a:rPr>
              <a:t>những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năng</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lực</a:t>
            </a:r>
            <a:r>
              <a:rPr lang="vi-VN" sz="1300" b="1" dirty="0">
                <a:solidFill>
                  <a:schemeClr val="tx1">
                    <a:lumMod val="65000"/>
                    <a:lumOff val="35000"/>
                  </a:schemeClr>
                </a:solidFill>
                <a:latin typeface="Calibri" panose="020F0502020204030204" pitchFamily="34" charset="0"/>
                <a:cs typeface="Calibri" panose="020F0502020204030204" pitchFamily="34" charset="0"/>
              </a:rPr>
              <a:t> đạt được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dựa</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trên</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kinh</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nghiệm</a:t>
            </a:r>
            <a:endParaRPr lang="en-GB" sz="1300" b="1"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7" name="Inhaltsplatzhalter 5"/>
          <p:cNvSpPr txBox="1">
            <a:spLocks/>
          </p:cNvSpPr>
          <p:nvPr/>
        </p:nvSpPr>
        <p:spPr>
          <a:xfrm>
            <a:off x="3275855" y="1767840"/>
            <a:ext cx="2736305" cy="3533369"/>
          </a:xfrm>
          <a:prstGeom prst="rect">
            <a:avLst/>
          </a:prstGeom>
        </p:spPr>
        <p:txBody>
          <a:bodyPr>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vi-VN" sz="1800" b="1" dirty="0">
                <a:solidFill>
                  <a:schemeClr val="accent6">
                    <a:lumMod val="75000"/>
                  </a:schemeClr>
                </a:solidFill>
              </a:rPr>
              <a:t>NSDLĐ</a:t>
            </a:r>
            <a:endParaRPr lang="en-GB" sz="1800" b="1" dirty="0">
              <a:solidFill>
                <a:schemeClr val="accent6">
                  <a:lumMod val="75000"/>
                </a:schemeClr>
              </a:solidFill>
            </a:endParaRPr>
          </a:p>
          <a:p>
            <a:pPr marL="0" indent="0">
              <a:buFont typeface="Arial" panose="020B0604020202020204" pitchFamily="34" charset="0"/>
              <a:buNone/>
            </a:pPr>
            <a:endParaRPr lang="en-GB" sz="2200" b="1" dirty="0"/>
          </a:p>
          <a:p>
            <a:pPr marL="174625" indent="-174625"/>
            <a:r>
              <a:rPr lang="vi-VN" sz="1400" b="1" dirty="0">
                <a:solidFill>
                  <a:schemeClr val="tx1">
                    <a:lumMod val="65000"/>
                    <a:lumOff val="35000"/>
                  </a:schemeClr>
                </a:solidFill>
                <a:latin typeface="Calibri" panose="020F0502020204030204" pitchFamily="34" charset="0"/>
                <a:cs typeface="Calibri" panose="020F0502020204030204" pitchFamily="34" charset="0"/>
              </a:rPr>
              <a:t>Tìm người trẻ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tham</a:t>
            </a:r>
            <a:r>
              <a:rPr lang="en-US"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gia</a:t>
            </a:r>
            <a:r>
              <a:rPr lang="en-US"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Đào</a:t>
            </a:r>
            <a:r>
              <a:rPr lang="en-US"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tạo</a:t>
            </a:r>
            <a:r>
              <a:rPr lang="en-US"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nghề</a:t>
            </a:r>
            <a:r>
              <a:rPr lang="en-US"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kép</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số</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lượng</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học</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viên</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không</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tuyển</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đủ</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theo</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nhu</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cầu</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tăng</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err="1">
                <a:solidFill>
                  <a:schemeClr val="tx1">
                    <a:lumMod val="65000"/>
                    <a:lumOff val="35000"/>
                  </a:schemeClr>
                </a:solidFill>
                <a:latin typeface="Calibri" panose="020F0502020204030204" pitchFamily="34" charset="0"/>
                <a:cs typeface="Calibri" panose="020F0502020204030204" pitchFamily="34" charset="0"/>
              </a:rPr>
              <a:t>từ</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smtClean="0">
                <a:solidFill>
                  <a:schemeClr val="tx1">
                    <a:lumMod val="65000"/>
                    <a:lumOff val="35000"/>
                  </a:schemeClr>
                </a:solidFill>
                <a:latin typeface="Calibri" panose="020F0502020204030204" pitchFamily="34" charset="0"/>
                <a:cs typeface="Calibri" panose="020F0502020204030204" pitchFamily="34" charset="0"/>
              </a:rPr>
              <a:t>19.800 </a:t>
            </a:r>
            <a:r>
              <a:rPr lang="en-GB" sz="1400" dirty="0" err="1">
                <a:solidFill>
                  <a:schemeClr val="tx1">
                    <a:lumMod val="65000"/>
                    <a:lumOff val="35000"/>
                  </a:schemeClr>
                </a:solidFill>
                <a:latin typeface="Calibri" panose="020F0502020204030204" pitchFamily="34" charset="0"/>
                <a:cs typeface="Calibri" panose="020F0502020204030204" pitchFamily="34" charset="0"/>
              </a:rPr>
              <a:t>năm</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smtClean="0">
                <a:solidFill>
                  <a:schemeClr val="tx1">
                    <a:lumMod val="65000"/>
                    <a:lumOff val="35000"/>
                  </a:schemeClr>
                </a:solidFill>
                <a:latin typeface="Calibri" panose="020F0502020204030204" pitchFamily="34" charset="0"/>
                <a:cs typeface="Calibri" panose="020F0502020204030204" pitchFamily="34" charset="0"/>
              </a:rPr>
              <a:t>2010 </a:t>
            </a:r>
            <a:r>
              <a:rPr lang="en-GB" sz="1400" dirty="0" err="1" smtClean="0">
                <a:solidFill>
                  <a:schemeClr val="tx1">
                    <a:lumMod val="65000"/>
                    <a:lumOff val="35000"/>
                  </a:schemeClr>
                </a:solidFill>
                <a:latin typeface="Calibri" panose="020F0502020204030204" pitchFamily="34" charset="0"/>
                <a:cs typeface="Calibri" panose="020F0502020204030204" pitchFamily="34" charset="0"/>
              </a:rPr>
              <a:t>và</a:t>
            </a:r>
            <a:r>
              <a:rPr lang="en-GB" sz="1400" dirty="0" smtClean="0">
                <a:solidFill>
                  <a:schemeClr val="tx1">
                    <a:lumMod val="65000"/>
                    <a:lumOff val="35000"/>
                  </a:schemeClr>
                </a:solidFill>
                <a:latin typeface="Calibri" panose="020F0502020204030204" pitchFamily="34" charset="0"/>
                <a:cs typeface="Calibri" panose="020F0502020204030204" pitchFamily="34" charset="0"/>
              </a:rPr>
              <a:t>  57.700 </a:t>
            </a:r>
            <a:r>
              <a:rPr lang="en-GB" sz="1400" dirty="0" err="1">
                <a:solidFill>
                  <a:schemeClr val="tx1">
                    <a:lumMod val="65000"/>
                    <a:lumOff val="35000"/>
                  </a:schemeClr>
                </a:solidFill>
                <a:latin typeface="Calibri" panose="020F0502020204030204" pitchFamily="34" charset="0"/>
                <a:cs typeface="Calibri" panose="020F0502020204030204" pitchFamily="34" charset="0"/>
              </a:rPr>
              <a:t>năm</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dirty="0" smtClean="0">
                <a:solidFill>
                  <a:schemeClr val="tx1">
                    <a:lumMod val="65000"/>
                    <a:lumOff val="35000"/>
                  </a:schemeClr>
                </a:solidFill>
                <a:latin typeface="Calibri" panose="020F0502020204030204" pitchFamily="34" charset="0"/>
                <a:cs typeface="Calibri" panose="020F0502020204030204" pitchFamily="34" charset="0"/>
              </a:rPr>
              <a:t>2018</a:t>
            </a:r>
            <a:endParaRPr lang="en-GB" sz="1400" dirty="0">
              <a:solidFill>
                <a:schemeClr val="tx1">
                  <a:lumMod val="65000"/>
                  <a:lumOff val="35000"/>
                </a:schemeClr>
              </a:solidFill>
              <a:latin typeface="Calibri" panose="020F0502020204030204" pitchFamily="34" charset="0"/>
              <a:cs typeface="Calibri" panose="020F0502020204030204" pitchFamily="34" charset="0"/>
            </a:endParaRPr>
          </a:p>
          <a:p>
            <a:pPr marL="174625" indent="-174625"/>
            <a:r>
              <a:rPr lang="vi-VN" sz="1400" b="1" dirty="0">
                <a:solidFill>
                  <a:schemeClr val="tx1">
                    <a:lumMod val="65000"/>
                    <a:lumOff val="35000"/>
                  </a:schemeClr>
                </a:solidFill>
                <a:latin typeface="Calibri" panose="020F0502020204030204" pitchFamily="34" charset="0"/>
                <a:cs typeface="Calibri" panose="020F0502020204030204" pitchFamily="34" charset="0"/>
              </a:rPr>
              <a:t>Tìm học viên</a:t>
            </a:r>
            <a:r>
              <a:rPr lang="en-GB" sz="1400" b="1" dirty="0">
                <a:solidFill>
                  <a:schemeClr val="tx1">
                    <a:lumMod val="65000"/>
                    <a:lumOff val="35000"/>
                  </a:schemeClr>
                </a:solidFill>
                <a:latin typeface="Calibri" panose="020F0502020204030204" pitchFamily="34" charset="0"/>
                <a:cs typeface="Calibri" panose="020F0502020204030204" pitchFamily="34" charset="0"/>
              </a:rPr>
              <a:t> </a:t>
            </a:r>
            <a:r>
              <a:rPr lang="vi-VN" sz="1400" b="1" dirty="0">
                <a:solidFill>
                  <a:schemeClr val="tx1">
                    <a:lumMod val="65000"/>
                    <a:lumOff val="35000"/>
                  </a:schemeClr>
                </a:solidFill>
                <a:latin typeface="Calibri" panose="020F0502020204030204" pitchFamily="34" charset="0"/>
                <a:cs typeface="Calibri" panose="020F0502020204030204" pitchFamily="34" charset="0"/>
              </a:rPr>
              <a:t>có trình độ </a:t>
            </a:r>
            <a:r>
              <a:rPr lang="vi-VN" sz="1400" dirty="0">
                <a:solidFill>
                  <a:schemeClr val="tx1">
                    <a:lumMod val="65000"/>
                    <a:lumOff val="35000"/>
                  </a:schemeClr>
                </a:solidFill>
                <a:latin typeface="Calibri" panose="020F0502020204030204" pitchFamily="34" charset="0"/>
                <a:cs typeface="Calibri" panose="020F0502020204030204" pitchFamily="34" charset="0"/>
              </a:rPr>
              <a:t>cho</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en-GB" sz="1400" i="1" dirty="0" err="1">
                <a:solidFill>
                  <a:schemeClr val="tx1">
                    <a:lumMod val="65000"/>
                    <a:lumOff val="35000"/>
                  </a:schemeClr>
                </a:solidFill>
                <a:latin typeface="Calibri" panose="020F0502020204030204" pitchFamily="34" charset="0"/>
                <a:cs typeface="Calibri" panose="020F0502020204030204" pitchFamily="34" charset="0"/>
              </a:rPr>
              <a:t>Đào</a:t>
            </a:r>
            <a:r>
              <a:rPr lang="en-GB" sz="1400" i="1" dirty="0">
                <a:solidFill>
                  <a:schemeClr val="tx1">
                    <a:lumMod val="65000"/>
                    <a:lumOff val="35000"/>
                  </a:schemeClr>
                </a:solidFill>
                <a:latin typeface="Calibri" panose="020F0502020204030204" pitchFamily="34" charset="0"/>
                <a:cs typeface="Calibri" panose="020F0502020204030204" pitchFamily="34" charset="0"/>
              </a:rPr>
              <a:t> </a:t>
            </a:r>
            <a:r>
              <a:rPr lang="en-GB" sz="1400" i="1" dirty="0" err="1">
                <a:solidFill>
                  <a:schemeClr val="tx1">
                    <a:lumMod val="65000"/>
                    <a:lumOff val="35000"/>
                  </a:schemeClr>
                </a:solidFill>
                <a:latin typeface="Calibri" panose="020F0502020204030204" pitchFamily="34" charset="0"/>
                <a:cs typeface="Calibri" panose="020F0502020204030204" pitchFamily="34" charset="0"/>
              </a:rPr>
              <a:t>tạo</a:t>
            </a:r>
            <a:r>
              <a:rPr lang="en-GB" sz="1400" i="1" dirty="0">
                <a:solidFill>
                  <a:schemeClr val="tx1">
                    <a:lumMod val="65000"/>
                    <a:lumOff val="35000"/>
                  </a:schemeClr>
                </a:solidFill>
                <a:latin typeface="Calibri" panose="020F0502020204030204" pitchFamily="34" charset="0"/>
                <a:cs typeface="Calibri" panose="020F0502020204030204" pitchFamily="34" charset="0"/>
              </a:rPr>
              <a:t> </a:t>
            </a:r>
            <a:r>
              <a:rPr lang="en-GB" sz="1400" i="1" dirty="0" err="1">
                <a:solidFill>
                  <a:schemeClr val="tx1">
                    <a:lumMod val="65000"/>
                    <a:lumOff val="35000"/>
                  </a:schemeClr>
                </a:solidFill>
                <a:latin typeface="Calibri" panose="020F0502020204030204" pitchFamily="34" charset="0"/>
                <a:cs typeface="Calibri" panose="020F0502020204030204" pitchFamily="34" charset="0"/>
              </a:rPr>
              <a:t>nghề</a:t>
            </a:r>
            <a:r>
              <a:rPr lang="en-GB" sz="1400" i="1" dirty="0">
                <a:solidFill>
                  <a:schemeClr val="tx1">
                    <a:lumMod val="65000"/>
                    <a:lumOff val="35000"/>
                  </a:schemeClr>
                </a:solidFill>
                <a:latin typeface="Calibri" panose="020F0502020204030204" pitchFamily="34" charset="0"/>
                <a:cs typeface="Calibri" panose="020F0502020204030204" pitchFamily="34" charset="0"/>
              </a:rPr>
              <a:t> </a:t>
            </a:r>
            <a:r>
              <a:rPr lang="en-GB" sz="1400" i="1" dirty="0" err="1">
                <a:solidFill>
                  <a:schemeClr val="tx1">
                    <a:lumMod val="65000"/>
                    <a:lumOff val="35000"/>
                  </a:schemeClr>
                </a:solidFill>
                <a:latin typeface="Calibri" panose="020F0502020204030204" pitchFamily="34" charset="0"/>
                <a:cs typeface="Calibri" panose="020F0502020204030204" pitchFamily="34" charset="0"/>
              </a:rPr>
              <a:t>kép</a:t>
            </a:r>
            <a:r>
              <a:rPr lang="vi-VN" sz="1400" dirty="0">
                <a:solidFill>
                  <a:schemeClr val="tx1">
                    <a:lumMod val="65000"/>
                    <a:lumOff val="35000"/>
                  </a:schemeClr>
                </a:solidFill>
                <a:latin typeface="Calibri" panose="020F0502020204030204" pitchFamily="34" charset="0"/>
                <a:cs typeface="Calibri" panose="020F0502020204030204" pitchFamily="34" charset="0"/>
              </a:rPr>
              <a:t>: k</a:t>
            </a:r>
            <a:r>
              <a:rPr lang="en-US" sz="1400" dirty="0">
                <a:solidFill>
                  <a:schemeClr val="tx1">
                    <a:lumMod val="65000"/>
                    <a:lumOff val="35000"/>
                  </a:schemeClr>
                </a:solidFill>
                <a:latin typeface="Calibri" panose="020F0502020204030204" pitchFamily="34" charset="0"/>
                <a:cs typeface="Calibri" panose="020F0502020204030204" pitchFamily="34" charset="0"/>
              </a:rPr>
              <a:t>ỹ</a:t>
            </a:r>
            <a:r>
              <a:rPr lang="vi-VN" sz="1400" dirty="0">
                <a:solidFill>
                  <a:schemeClr val="tx1">
                    <a:lumMod val="65000"/>
                    <a:lumOff val="35000"/>
                  </a:schemeClr>
                </a:solidFill>
                <a:latin typeface="Calibri" panose="020F0502020204030204" pitchFamily="34" charset="0"/>
                <a:cs typeface="Calibri" panose="020F0502020204030204" pitchFamily="34" charset="0"/>
              </a:rPr>
              <a:t> năng</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r>
              <a:rPr lang="vi-VN" sz="1400" dirty="0">
                <a:solidFill>
                  <a:schemeClr val="tx1">
                    <a:lumMod val="65000"/>
                    <a:lumOff val="35000"/>
                  </a:schemeClr>
                </a:solidFill>
                <a:latin typeface="Calibri" panose="020F0502020204030204" pitchFamily="34" charset="0"/>
                <a:cs typeface="Calibri" panose="020F0502020204030204" pitchFamily="34" charset="0"/>
              </a:rPr>
              <a:t>kiến thức và thái độ phù hợp tham gia đào tạo</a:t>
            </a:r>
            <a:r>
              <a:rPr lang="en-GB" sz="1400" dirty="0">
                <a:solidFill>
                  <a:schemeClr val="tx1">
                    <a:lumMod val="65000"/>
                    <a:lumOff val="35000"/>
                  </a:schemeClr>
                </a:solidFill>
                <a:latin typeface="Calibri" panose="020F0502020204030204" pitchFamily="34" charset="0"/>
                <a:cs typeface="Calibri" panose="020F0502020204030204" pitchFamily="34" charset="0"/>
              </a:rPr>
              <a:t> </a:t>
            </a:r>
            <a:endParaRPr lang="vi-VN" sz="1400" dirty="0">
              <a:solidFill>
                <a:schemeClr val="tx1">
                  <a:lumMod val="65000"/>
                  <a:lumOff val="35000"/>
                </a:schemeClr>
              </a:solidFill>
              <a:latin typeface="Calibri" panose="020F0502020204030204" pitchFamily="34" charset="0"/>
              <a:cs typeface="Calibri" panose="020F0502020204030204" pitchFamily="34" charset="0"/>
            </a:endParaRPr>
          </a:p>
          <a:p>
            <a:pPr marL="176213" indent="-176213"/>
            <a:r>
              <a:rPr lang="en-US" sz="1400" b="1" dirty="0" err="1">
                <a:solidFill>
                  <a:schemeClr val="tx1">
                    <a:lumMod val="65000"/>
                    <a:lumOff val="35000"/>
                  </a:schemeClr>
                </a:solidFill>
                <a:latin typeface="Calibri" panose="020F0502020204030204" pitchFamily="34" charset="0"/>
                <a:cs typeface="Calibri" panose="020F0502020204030204" pitchFamily="34" charset="0"/>
              </a:rPr>
              <a:t>Khuyến</a:t>
            </a:r>
            <a:r>
              <a:rPr lang="en-US"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khích</a:t>
            </a:r>
            <a:r>
              <a:rPr lang="vi-VN" sz="1400" b="1" dirty="0">
                <a:solidFill>
                  <a:schemeClr val="tx1">
                    <a:lumMod val="65000"/>
                    <a:lumOff val="35000"/>
                  </a:schemeClr>
                </a:solidFill>
                <a:latin typeface="Calibri" panose="020F0502020204030204" pitchFamily="34" charset="0"/>
                <a:cs typeface="Calibri" panose="020F0502020204030204" pitchFamily="34" charset="0"/>
              </a:rPr>
              <a:t> người khuyết tật</a:t>
            </a:r>
            <a:r>
              <a:rPr lang="en-US"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tham</a:t>
            </a:r>
            <a:r>
              <a:rPr lang="en-US"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gia</a:t>
            </a:r>
            <a:r>
              <a:rPr lang="en-US"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Đào</a:t>
            </a:r>
            <a:r>
              <a:rPr lang="en-US"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tạo</a:t>
            </a:r>
            <a:r>
              <a:rPr lang="en-US"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nghề</a:t>
            </a:r>
            <a:endParaRPr lang="vi-VN" sz="1400" b="1" dirty="0">
              <a:solidFill>
                <a:schemeClr val="tx1">
                  <a:lumMod val="65000"/>
                  <a:lumOff val="35000"/>
                </a:schemeClr>
              </a:solidFill>
              <a:latin typeface="Calibri" panose="020F0502020204030204" pitchFamily="34" charset="0"/>
              <a:cs typeface="Calibri" panose="020F0502020204030204" pitchFamily="34" charset="0"/>
            </a:endParaRPr>
          </a:p>
          <a:p>
            <a:pPr marL="176213" indent="-176213"/>
            <a:r>
              <a:rPr lang="en-US" sz="1400" b="1" dirty="0" err="1">
                <a:solidFill>
                  <a:schemeClr val="tx1">
                    <a:lumMod val="65000"/>
                    <a:lumOff val="35000"/>
                  </a:schemeClr>
                </a:solidFill>
                <a:latin typeface="Calibri" panose="020F0502020204030204" pitchFamily="34" charset="0"/>
                <a:cs typeface="Calibri" panose="020F0502020204030204" pitchFamily="34" charset="0"/>
              </a:rPr>
              <a:t>Khuyến</a:t>
            </a:r>
            <a:r>
              <a:rPr lang="en-US"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khích</a:t>
            </a:r>
            <a:r>
              <a:rPr lang="vi-VN"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người</a:t>
            </a:r>
            <a:r>
              <a:rPr lang="en-US"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nhập</a:t>
            </a:r>
            <a:r>
              <a:rPr lang="en-US"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cư</a:t>
            </a:r>
            <a:r>
              <a:rPr lang="en-US"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tham</a:t>
            </a:r>
            <a:r>
              <a:rPr lang="en-US"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gia</a:t>
            </a:r>
            <a:r>
              <a:rPr lang="en-US"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Đào</a:t>
            </a:r>
            <a:r>
              <a:rPr lang="en-US"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tạo</a:t>
            </a:r>
            <a:r>
              <a:rPr lang="en-US"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nghề</a:t>
            </a:r>
            <a:r>
              <a:rPr lang="en-US"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từ</a:t>
            </a:r>
            <a:r>
              <a:rPr lang="en-US" sz="1400" b="1" dirty="0">
                <a:solidFill>
                  <a:schemeClr val="tx1">
                    <a:lumMod val="65000"/>
                    <a:lumOff val="35000"/>
                  </a:schemeClr>
                </a:solidFill>
                <a:latin typeface="Calibri" panose="020F0502020204030204" pitchFamily="34" charset="0"/>
                <a:cs typeface="Calibri" panose="020F0502020204030204" pitchFamily="34" charset="0"/>
              </a:rPr>
              <a:t> </a:t>
            </a:r>
            <a:r>
              <a:rPr lang="en-US" sz="1400" b="1" dirty="0" err="1">
                <a:solidFill>
                  <a:schemeClr val="tx1">
                    <a:lumMod val="65000"/>
                    <a:lumOff val="35000"/>
                  </a:schemeClr>
                </a:solidFill>
                <a:latin typeface="Calibri" panose="020F0502020204030204" pitchFamily="34" charset="0"/>
                <a:cs typeface="Calibri" panose="020F0502020204030204" pitchFamily="34" charset="0"/>
              </a:rPr>
              <a:t>năm</a:t>
            </a:r>
            <a:r>
              <a:rPr lang="en-US" sz="1400" b="1" dirty="0">
                <a:solidFill>
                  <a:schemeClr val="tx1">
                    <a:lumMod val="65000"/>
                    <a:lumOff val="35000"/>
                  </a:schemeClr>
                </a:solidFill>
                <a:latin typeface="Calibri" panose="020F0502020204030204" pitchFamily="34" charset="0"/>
                <a:cs typeface="Calibri" panose="020F0502020204030204" pitchFamily="34" charset="0"/>
              </a:rPr>
              <a:t> 2015</a:t>
            </a:r>
            <a:endParaRPr lang="vi-VN" sz="1400" b="1"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8" name="Inhaltsplatzhalter 4"/>
          <p:cNvSpPr txBox="1">
            <a:spLocks/>
          </p:cNvSpPr>
          <p:nvPr/>
        </p:nvSpPr>
        <p:spPr>
          <a:xfrm>
            <a:off x="6091050" y="1749778"/>
            <a:ext cx="2945446" cy="40363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vi-VN" sz="1800" b="1" dirty="0">
                <a:solidFill>
                  <a:schemeClr val="accent6">
                    <a:lumMod val="75000"/>
                  </a:schemeClr>
                </a:solidFill>
              </a:rPr>
              <a:t>Chính phủ</a:t>
            </a:r>
            <a:endParaRPr lang="en-GB" sz="1800" b="1" dirty="0">
              <a:solidFill>
                <a:schemeClr val="accent6">
                  <a:lumMod val="75000"/>
                </a:schemeClr>
              </a:solidFill>
            </a:endParaRPr>
          </a:p>
          <a:p>
            <a:pPr marL="0" indent="0">
              <a:buNone/>
            </a:pPr>
            <a:endParaRPr lang="en-GB" sz="1800" b="1" dirty="0"/>
          </a:p>
          <a:p>
            <a:pPr marL="176213" indent="-176213"/>
            <a:r>
              <a:rPr lang="vi-VN" sz="1300" b="1" dirty="0">
                <a:solidFill>
                  <a:schemeClr val="tx1">
                    <a:lumMod val="65000"/>
                    <a:lumOff val="35000"/>
                  </a:schemeClr>
                </a:solidFill>
                <a:latin typeface="Calibri" panose="020F0502020204030204" pitchFamily="34" charset="0"/>
                <a:cs typeface="Calibri" panose="020F0502020204030204" pitchFamily="34" charset="0"/>
              </a:rPr>
              <a:t>Đối mặt với tình trạng </a:t>
            </a:r>
            <a:r>
              <a:rPr lang="vi-VN" sz="1300" dirty="0">
                <a:solidFill>
                  <a:schemeClr val="tx1">
                    <a:lumMod val="65000"/>
                    <a:lumOff val="35000"/>
                  </a:schemeClr>
                </a:solidFill>
                <a:latin typeface="Calibri" panose="020F0502020204030204" pitchFamily="34" charset="0"/>
                <a:cs typeface="Calibri" panose="020F0502020204030204" pitchFamily="34" charset="0"/>
              </a:rPr>
              <a:t>thiếu </a:t>
            </a:r>
            <a:r>
              <a:rPr lang="en-US" sz="1300" dirty="0">
                <a:solidFill>
                  <a:schemeClr val="tx1">
                    <a:lumMod val="65000"/>
                    <a:lumOff val="35000"/>
                  </a:schemeClr>
                </a:solidFill>
                <a:latin typeface="Calibri" panose="020F0502020204030204" pitchFamily="34" charset="0"/>
                <a:cs typeface="Calibri" panose="020F0502020204030204" pitchFamily="34" charset="0"/>
              </a:rPr>
              <a:t>lao </a:t>
            </a:r>
            <a:r>
              <a:rPr lang="en-US" sz="1300" dirty="0" err="1">
                <a:solidFill>
                  <a:schemeClr val="tx1">
                    <a:lumMod val="65000"/>
                    <a:lumOff val="35000"/>
                  </a:schemeClr>
                </a:solidFill>
                <a:latin typeface="Calibri" panose="020F0502020204030204" pitchFamily="34" charset="0"/>
                <a:cs typeface="Calibri" panose="020F0502020204030204" pitchFamily="34" charset="0"/>
              </a:rPr>
              <a:t>động</a:t>
            </a:r>
            <a:r>
              <a:rPr lang="en-US" sz="1300" dirty="0">
                <a:solidFill>
                  <a:schemeClr val="tx1">
                    <a:lumMod val="65000"/>
                    <a:lumOff val="35000"/>
                  </a:schemeClr>
                </a:solidFill>
                <a:latin typeface="Calibri" panose="020F0502020204030204" pitchFamily="34" charset="0"/>
                <a:cs typeface="Calibri" panose="020F0502020204030204" pitchFamily="34" charset="0"/>
              </a:rPr>
              <a:t> </a:t>
            </a:r>
            <a:r>
              <a:rPr lang="en-US" sz="1300" dirty="0" err="1">
                <a:solidFill>
                  <a:schemeClr val="tx1">
                    <a:lumMod val="65000"/>
                    <a:lumOff val="35000"/>
                  </a:schemeClr>
                </a:solidFill>
                <a:latin typeface="Calibri" panose="020F0502020204030204" pitchFamily="34" charset="0"/>
                <a:cs typeface="Calibri" panose="020F0502020204030204" pitchFamily="34" charset="0"/>
              </a:rPr>
              <a:t>có</a:t>
            </a:r>
            <a:r>
              <a:rPr lang="en-US" sz="1300" dirty="0">
                <a:solidFill>
                  <a:schemeClr val="tx1">
                    <a:lumMod val="65000"/>
                    <a:lumOff val="35000"/>
                  </a:schemeClr>
                </a:solidFill>
                <a:latin typeface="Calibri" panose="020F0502020204030204" pitchFamily="34" charset="0"/>
                <a:cs typeface="Calibri" panose="020F0502020204030204" pitchFamily="34" charset="0"/>
              </a:rPr>
              <a:t> </a:t>
            </a:r>
            <a:r>
              <a:rPr lang="en-US" sz="1300" dirty="0" err="1">
                <a:solidFill>
                  <a:schemeClr val="tx1">
                    <a:lumMod val="65000"/>
                    <a:lumOff val="35000"/>
                  </a:schemeClr>
                </a:solidFill>
                <a:latin typeface="Calibri" panose="020F0502020204030204" pitchFamily="34" charset="0"/>
                <a:cs typeface="Calibri" panose="020F0502020204030204" pitchFamily="34" charset="0"/>
              </a:rPr>
              <a:t>tay</a:t>
            </a:r>
            <a:r>
              <a:rPr lang="en-US" sz="1300" dirty="0">
                <a:solidFill>
                  <a:schemeClr val="tx1">
                    <a:lumMod val="65000"/>
                    <a:lumOff val="35000"/>
                  </a:schemeClr>
                </a:solidFill>
                <a:latin typeface="Calibri" panose="020F0502020204030204" pitchFamily="34" charset="0"/>
                <a:cs typeface="Calibri" panose="020F0502020204030204" pitchFamily="34" charset="0"/>
              </a:rPr>
              <a:t> </a:t>
            </a:r>
            <a:r>
              <a:rPr lang="en-US" sz="1300" dirty="0" err="1">
                <a:solidFill>
                  <a:schemeClr val="tx1">
                    <a:lumMod val="65000"/>
                    <a:lumOff val="35000"/>
                  </a:schemeClr>
                </a:solidFill>
                <a:latin typeface="Calibri" panose="020F0502020204030204" pitchFamily="34" charset="0"/>
                <a:cs typeface="Calibri" panose="020F0502020204030204" pitchFamily="34" charset="0"/>
              </a:rPr>
              <a:t>nghề</a:t>
            </a:r>
            <a:endParaRPr lang="vi-VN" sz="1300" dirty="0">
              <a:solidFill>
                <a:schemeClr val="tx1">
                  <a:lumMod val="65000"/>
                  <a:lumOff val="35000"/>
                </a:schemeClr>
              </a:solidFill>
              <a:latin typeface="Calibri" panose="020F0502020204030204" pitchFamily="34" charset="0"/>
              <a:cs typeface="Calibri" panose="020F0502020204030204" pitchFamily="34" charset="0"/>
            </a:endParaRPr>
          </a:p>
          <a:p>
            <a:pPr marL="176213" indent="-176213"/>
            <a:r>
              <a:rPr lang="vi-VN" sz="1300" b="1" dirty="0">
                <a:solidFill>
                  <a:schemeClr val="tx1">
                    <a:lumMod val="65000"/>
                    <a:lumOff val="35000"/>
                  </a:schemeClr>
                </a:solidFill>
                <a:latin typeface="Calibri" panose="020F0502020204030204" pitchFamily="34" charset="0"/>
                <a:cs typeface="Calibri" panose="020F0502020204030204" pitchFamily="34" charset="0"/>
              </a:rPr>
              <a:t>Đối mặt với </a:t>
            </a:r>
            <a:r>
              <a:rPr lang="vi-VN" sz="1300" dirty="0">
                <a:solidFill>
                  <a:schemeClr val="tx1">
                    <a:lumMod val="65000"/>
                    <a:lumOff val="35000"/>
                  </a:schemeClr>
                </a:solidFill>
                <a:latin typeface="Calibri" panose="020F0502020204030204" pitchFamily="34" charset="0"/>
                <a:cs typeface="Calibri" panose="020F0502020204030204" pitchFamily="34" charset="0"/>
              </a:rPr>
              <a:t>sự suy giảm nguồn nhân lực trẻ cho thị trường lao động bởi sự thay đổi nhân khẩu </a:t>
            </a:r>
          </a:p>
          <a:p>
            <a:pPr marL="176213" indent="-176213"/>
            <a:r>
              <a:rPr lang="vi-VN" sz="1300" b="1" dirty="0">
                <a:solidFill>
                  <a:schemeClr val="tx1">
                    <a:lumMod val="65000"/>
                    <a:lumOff val="35000"/>
                  </a:schemeClr>
                </a:solidFill>
                <a:latin typeface="Calibri" panose="020F0502020204030204" pitchFamily="34" charset="0"/>
                <a:cs typeface="Calibri" panose="020F0502020204030204" pitchFamily="34" charset="0"/>
              </a:rPr>
              <a:t>Chống lại xu hướng </a:t>
            </a:r>
            <a:r>
              <a:rPr lang="vi-VN" sz="1300" dirty="0">
                <a:solidFill>
                  <a:schemeClr val="tx1">
                    <a:lumMod val="65000"/>
                    <a:lumOff val="35000"/>
                  </a:schemeClr>
                </a:solidFill>
                <a:latin typeface="Calibri" panose="020F0502020204030204" pitchFamily="34" charset="0"/>
                <a:cs typeface="Calibri" panose="020F0502020204030204" pitchFamily="34" charset="0"/>
              </a:rPr>
              <a:t>ngày càng có nhiều người trẻ chọn học </a:t>
            </a:r>
            <a:r>
              <a:rPr lang="vi-VN" sz="1300" b="1" dirty="0">
                <a:solidFill>
                  <a:schemeClr val="tx1">
                    <a:lumMod val="65000"/>
                    <a:lumOff val="35000"/>
                  </a:schemeClr>
                </a:solidFill>
                <a:latin typeface="Calibri" panose="020F0502020204030204" pitchFamily="34" charset="0"/>
                <a:cs typeface="Calibri" panose="020F0502020204030204" pitchFamily="34" charset="0"/>
              </a:rPr>
              <a:t>Đại học thay vì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Đào</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tạo</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nghề</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kép</a:t>
            </a:r>
            <a:endParaRPr lang="vi-VN" sz="1300" b="1" dirty="0">
              <a:solidFill>
                <a:schemeClr val="tx1">
                  <a:lumMod val="65000"/>
                  <a:lumOff val="35000"/>
                </a:schemeClr>
              </a:solidFill>
              <a:latin typeface="Calibri" panose="020F0502020204030204" pitchFamily="34" charset="0"/>
              <a:cs typeface="Calibri" panose="020F0502020204030204" pitchFamily="34" charset="0"/>
            </a:endParaRPr>
          </a:p>
          <a:p>
            <a:pPr marL="176213" indent="-176213"/>
            <a:r>
              <a:rPr lang="vi-VN" sz="1300" b="1" dirty="0">
                <a:solidFill>
                  <a:schemeClr val="tx1">
                    <a:lumMod val="65000"/>
                    <a:lumOff val="35000"/>
                  </a:schemeClr>
                </a:solidFill>
                <a:latin typeface="Calibri" panose="020F0502020204030204" pitchFamily="34" charset="0"/>
                <a:cs typeface="Calibri" panose="020F0502020204030204" pitchFamily="34" charset="0"/>
              </a:rPr>
              <a:t>Đối mặt với </a:t>
            </a:r>
            <a:r>
              <a:rPr lang="vi-VN" sz="1300" dirty="0">
                <a:solidFill>
                  <a:schemeClr val="tx1">
                    <a:lumMod val="65000"/>
                    <a:lumOff val="35000"/>
                  </a:schemeClr>
                </a:solidFill>
                <a:latin typeface="Calibri" panose="020F0502020204030204" pitchFamily="34" charset="0"/>
                <a:cs typeface="Calibri" panose="020F0502020204030204" pitchFamily="34" charset="0"/>
              </a:rPr>
              <a:t>sự chênh lệch mạnh</a:t>
            </a:r>
            <a:r>
              <a:rPr lang="en-US" sz="1300" dirty="0">
                <a:solidFill>
                  <a:schemeClr val="tx1">
                    <a:lumMod val="65000"/>
                    <a:lumOff val="35000"/>
                  </a:schemeClr>
                </a:solidFill>
                <a:latin typeface="Calibri" panose="020F0502020204030204" pitchFamily="34" charset="0"/>
                <a:cs typeface="Calibri" panose="020F0502020204030204" pitchFamily="34" charset="0"/>
              </a:rPr>
              <a:t> </a:t>
            </a:r>
            <a:r>
              <a:rPr lang="en-US" sz="1300" dirty="0" err="1">
                <a:solidFill>
                  <a:schemeClr val="tx1">
                    <a:lumMod val="65000"/>
                    <a:lumOff val="35000"/>
                  </a:schemeClr>
                </a:solidFill>
                <a:latin typeface="Calibri" panose="020F0502020204030204" pitchFamily="34" charset="0"/>
                <a:cs typeface="Calibri" panose="020F0502020204030204" pitchFamily="34" charset="0"/>
              </a:rPr>
              <a:t>giữa</a:t>
            </a:r>
            <a:r>
              <a:rPr lang="en-US" sz="1300" dirty="0">
                <a:solidFill>
                  <a:schemeClr val="tx1">
                    <a:lumMod val="65000"/>
                    <a:lumOff val="35000"/>
                  </a:schemeClr>
                </a:solidFill>
                <a:latin typeface="Calibri" panose="020F0502020204030204" pitchFamily="34" charset="0"/>
                <a:cs typeface="Calibri" panose="020F0502020204030204" pitchFamily="34" charset="0"/>
              </a:rPr>
              <a:t> </a:t>
            </a:r>
            <a:r>
              <a:rPr lang="en-US" sz="1300" dirty="0" err="1">
                <a:solidFill>
                  <a:schemeClr val="tx1">
                    <a:lumMod val="65000"/>
                    <a:lumOff val="35000"/>
                  </a:schemeClr>
                </a:solidFill>
                <a:latin typeface="Calibri" panose="020F0502020204030204" pitchFamily="34" charset="0"/>
                <a:cs typeface="Calibri" panose="020F0502020204030204" pitchFamily="34" charset="0"/>
              </a:rPr>
              <a:t>các</a:t>
            </a:r>
            <a:r>
              <a:rPr lang="en-US" sz="1300" dirty="0">
                <a:solidFill>
                  <a:schemeClr val="tx1">
                    <a:lumMod val="65000"/>
                    <a:lumOff val="35000"/>
                  </a:schemeClr>
                </a:solidFill>
                <a:latin typeface="Calibri" panose="020F0502020204030204" pitchFamily="34" charset="0"/>
                <a:cs typeface="Calibri" panose="020F0502020204030204" pitchFamily="34" charset="0"/>
              </a:rPr>
              <a:t> </a:t>
            </a:r>
            <a:r>
              <a:rPr lang="en-US" sz="1300" dirty="0" err="1">
                <a:solidFill>
                  <a:schemeClr val="tx1">
                    <a:lumMod val="65000"/>
                    <a:lumOff val="35000"/>
                  </a:schemeClr>
                </a:solidFill>
                <a:latin typeface="Calibri" panose="020F0502020204030204" pitchFamily="34" charset="0"/>
                <a:cs typeface="Calibri" panose="020F0502020204030204" pitchFamily="34" charset="0"/>
              </a:rPr>
              <a:t>địa</a:t>
            </a:r>
            <a:r>
              <a:rPr lang="en-US" sz="1300" dirty="0">
                <a:solidFill>
                  <a:schemeClr val="tx1">
                    <a:lumMod val="65000"/>
                    <a:lumOff val="35000"/>
                  </a:schemeClr>
                </a:solidFill>
                <a:latin typeface="Calibri" panose="020F0502020204030204" pitchFamily="34" charset="0"/>
                <a:cs typeface="Calibri" panose="020F0502020204030204" pitchFamily="34" charset="0"/>
              </a:rPr>
              <a:t> </a:t>
            </a:r>
            <a:r>
              <a:rPr lang="en-US" sz="1300" dirty="0" err="1">
                <a:solidFill>
                  <a:schemeClr val="tx1">
                    <a:lumMod val="65000"/>
                    <a:lumOff val="35000"/>
                  </a:schemeClr>
                </a:solidFill>
                <a:latin typeface="Calibri" panose="020F0502020204030204" pitchFamily="34" charset="0"/>
                <a:cs typeface="Calibri" panose="020F0502020204030204" pitchFamily="34" charset="0"/>
              </a:rPr>
              <a:t>bàn</a:t>
            </a:r>
            <a:r>
              <a:rPr lang="vi-VN" sz="1300" dirty="0">
                <a:solidFill>
                  <a:schemeClr val="tx1">
                    <a:lumMod val="65000"/>
                    <a:lumOff val="35000"/>
                  </a:schemeClr>
                </a:solidFill>
                <a:latin typeface="Calibri" panose="020F0502020204030204" pitchFamily="34" charset="0"/>
                <a:cs typeface="Calibri" panose="020F0502020204030204" pitchFamily="34" charset="0"/>
              </a:rPr>
              <a:t> đối với nhu cầu về </a:t>
            </a:r>
            <a:r>
              <a:rPr lang="en-US" sz="1300" dirty="0" err="1">
                <a:solidFill>
                  <a:schemeClr val="tx1">
                    <a:lumMod val="65000"/>
                    <a:lumOff val="35000"/>
                  </a:schemeClr>
                </a:solidFill>
                <a:latin typeface="Calibri" panose="020F0502020204030204" pitchFamily="34" charset="0"/>
                <a:cs typeface="Calibri" panose="020F0502020204030204" pitchFamily="34" charset="0"/>
              </a:rPr>
              <a:t>đào</a:t>
            </a:r>
            <a:r>
              <a:rPr lang="en-US" sz="1300" dirty="0">
                <a:solidFill>
                  <a:schemeClr val="tx1">
                    <a:lumMod val="65000"/>
                    <a:lumOff val="35000"/>
                  </a:schemeClr>
                </a:solidFill>
                <a:latin typeface="Calibri" panose="020F0502020204030204" pitchFamily="34" charset="0"/>
                <a:cs typeface="Calibri" panose="020F0502020204030204" pitchFamily="34" charset="0"/>
              </a:rPr>
              <a:t> </a:t>
            </a:r>
            <a:r>
              <a:rPr lang="en-US" sz="1300" dirty="0" err="1">
                <a:solidFill>
                  <a:schemeClr val="tx1">
                    <a:lumMod val="65000"/>
                    <a:lumOff val="35000"/>
                  </a:schemeClr>
                </a:solidFill>
                <a:latin typeface="Calibri" panose="020F0502020204030204" pitchFamily="34" charset="0"/>
                <a:cs typeface="Calibri" panose="020F0502020204030204" pitchFamily="34" charset="0"/>
              </a:rPr>
              <a:t>tạo</a:t>
            </a:r>
            <a:r>
              <a:rPr lang="en-US" sz="1300" dirty="0">
                <a:solidFill>
                  <a:schemeClr val="tx1">
                    <a:lumMod val="65000"/>
                    <a:lumOff val="35000"/>
                  </a:schemeClr>
                </a:solidFill>
                <a:latin typeface="Calibri" panose="020F0502020204030204" pitchFamily="34" charset="0"/>
                <a:cs typeface="Calibri" panose="020F0502020204030204" pitchFamily="34" charset="0"/>
              </a:rPr>
              <a:t> </a:t>
            </a:r>
            <a:r>
              <a:rPr lang="en-US" sz="1300" dirty="0" err="1">
                <a:solidFill>
                  <a:schemeClr val="tx1">
                    <a:lumMod val="65000"/>
                    <a:lumOff val="35000"/>
                  </a:schemeClr>
                </a:solidFill>
                <a:latin typeface="Calibri" panose="020F0502020204030204" pitchFamily="34" charset="0"/>
                <a:cs typeface="Calibri" panose="020F0502020204030204" pitchFamily="34" charset="0"/>
              </a:rPr>
              <a:t>kép</a:t>
            </a:r>
            <a:endParaRPr lang="vi-VN" sz="1300" dirty="0">
              <a:solidFill>
                <a:schemeClr val="tx1">
                  <a:lumMod val="65000"/>
                  <a:lumOff val="35000"/>
                </a:schemeClr>
              </a:solidFill>
              <a:latin typeface="Calibri" panose="020F0502020204030204" pitchFamily="34" charset="0"/>
              <a:cs typeface="Calibri" panose="020F0502020204030204" pitchFamily="34" charset="0"/>
            </a:endParaRPr>
          </a:p>
          <a:p>
            <a:pPr marL="176213" indent="-176213"/>
            <a:r>
              <a:rPr lang="en-US" sz="1300" b="1" dirty="0" err="1">
                <a:solidFill>
                  <a:schemeClr val="tx1">
                    <a:lumMod val="65000"/>
                    <a:lumOff val="35000"/>
                  </a:schemeClr>
                </a:solidFill>
                <a:latin typeface="Calibri" panose="020F0502020204030204" pitchFamily="34" charset="0"/>
                <a:cs typeface="Calibri" panose="020F0502020204030204" pitchFamily="34" charset="0"/>
              </a:rPr>
              <a:t>Khuyến</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khích</a:t>
            </a:r>
            <a:r>
              <a:rPr lang="vi-VN" sz="1300" b="1" dirty="0">
                <a:solidFill>
                  <a:schemeClr val="tx1">
                    <a:lumMod val="65000"/>
                    <a:lumOff val="35000"/>
                  </a:schemeClr>
                </a:solidFill>
                <a:latin typeface="Calibri" panose="020F0502020204030204" pitchFamily="34" charset="0"/>
                <a:cs typeface="Calibri" panose="020F0502020204030204" pitchFamily="34" charset="0"/>
              </a:rPr>
              <a:t> người khuyết tật</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tham</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gia</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Đào</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tạo</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nghề</a:t>
            </a:r>
            <a:endParaRPr lang="vi-VN" sz="1300" b="1" dirty="0">
              <a:solidFill>
                <a:schemeClr val="tx1">
                  <a:lumMod val="65000"/>
                  <a:lumOff val="35000"/>
                </a:schemeClr>
              </a:solidFill>
              <a:latin typeface="Calibri" panose="020F0502020204030204" pitchFamily="34" charset="0"/>
              <a:cs typeface="Calibri" panose="020F0502020204030204" pitchFamily="34" charset="0"/>
            </a:endParaRPr>
          </a:p>
          <a:p>
            <a:pPr marL="176213" indent="-176213"/>
            <a:r>
              <a:rPr lang="en-US" sz="1300" b="1" dirty="0" err="1">
                <a:solidFill>
                  <a:schemeClr val="tx1">
                    <a:lumMod val="65000"/>
                    <a:lumOff val="35000"/>
                  </a:schemeClr>
                </a:solidFill>
                <a:latin typeface="Calibri" panose="020F0502020204030204" pitchFamily="34" charset="0"/>
                <a:cs typeface="Calibri" panose="020F0502020204030204" pitchFamily="34" charset="0"/>
              </a:rPr>
              <a:t>Khuyến</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khích</a:t>
            </a:r>
            <a:r>
              <a:rPr lang="vi-VN"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người</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nhập</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cư</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tham</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gia</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Đào</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tạo</a:t>
            </a:r>
            <a:r>
              <a:rPr lang="en-US" sz="1300" b="1" dirty="0">
                <a:solidFill>
                  <a:schemeClr val="tx1">
                    <a:lumMod val="65000"/>
                    <a:lumOff val="35000"/>
                  </a:schemeClr>
                </a:solidFill>
                <a:latin typeface="Calibri" panose="020F0502020204030204" pitchFamily="34" charset="0"/>
                <a:cs typeface="Calibri" panose="020F0502020204030204" pitchFamily="34" charset="0"/>
              </a:rPr>
              <a:t> </a:t>
            </a:r>
            <a:r>
              <a:rPr lang="en-US" sz="1300" b="1" dirty="0" err="1">
                <a:solidFill>
                  <a:schemeClr val="tx1">
                    <a:lumMod val="65000"/>
                    <a:lumOff val="35000"/>
                  </a:schemeClr>
                </a:solidFill>
                <a:latin typeface="Calibri" panose="020F0502020204030204" pitchFamily="34" charset="0"/>
                <a:cs typeface="Calibri" panose="020F0502020204030204" pitchFamily="34" charset="0"/>
              </a:rPr>
              <a:t>nghề</a:t>
            </a:r>
            <a:endParaRPr lang="vi-VN" sz="1300" b="1"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10" name="Textfeld 9"/>
          <p:cNvSpPr txBox="1"/>
          <p:nvPr/>
        </p:nvSpPr>
        <p:spPr>
          <a:xfrm>
            <a:off x="2010812" y="5438834"/>
            <a:ext cx="5738901" cy="1446550"/>
          </a:xfrm>
          <a:prstGeom prst="rect">
            <a:avLst/>
          </a:prstGeom>
          <a:noFill/>
        </p:spPr>
        <p:txBody>
          <a:bodyPr wrap="square" rtlCol="0">
            <a:spAutoFit/>
          </a:bodyPr>
          <a:lstStyle/>
          <a:p>
            <a:r>
              <a:rPr lang="en-GB" b="1" dirty="0" err="1">
                <a:solidFill>
                  <a:schemeClr val="accent6">
                    <a:lumMod val="75000"/>
                  </a:schemeClr>
                </a:solidFill>
              </a:rPr>
              <a:t>Kinh</a:t>
            </a:r>
            <a:r>
              <a:rPr lang="en-GB" b="1" dirty="0">
                <a:solidFill>
                  <a:schemeClr val="accent6">
                    <a:lumMod val="75000"/>
                  </a:schemeClr>
                </a:solidFill>
              </a:rPr>
              <a:t> </a:t>
            </a:r>
            <a:r>
              <a:rPr lang="en-GB" b="1" dirty="0" err="1">
                <a:solidFill>
                  <a:schemeClr val="accent6">
                    <a:lumMod val="75000"/>
                  </a:schemeClr>
                </a:solidFill>
              </a:rPr>
              <a:t>tế</a:t>
            </a:r>
            <a:r>
              <a:rPr lang="en-GB" b="1" dirty="0">
                <a:solidFill>
                  <a:schemeClr val="accent6">
                    <a:lumMod val="75000"/>
                  </a:schemeClr>
                </a:solidFill>
              </a:rPr>
              <a:t> / </a:t>
            </a:r>
            <a:r>
              <a:rPr lang="en-GB" b="1" dirty="0" err="1">
                <a:solidFill>
                  <a:schemeClr val="accent6">
                    <a:lumMod val="75000"/>
                  </a:schemeClr>
                </a:solidFill>
              </a:rPr>
              <a:t>Xã</a:t>
            </a:r>
            <a:r>
              <a:rPr lang="en-GB" b="1" dirty="0">
                <a:solidFill>
                  <a:schemeClr val="accent6">
                    <a:lumMod val="75000"/>
                  </a:schemeClr>
                </a:solidFill>
              </a:rPr>
              <a:t> </a:t>
            </a:r>
            <a:r>
              <a:rPr lang="en-GB" b="1" dirty="0" err="1">
                <a:solidFill>
                  <a:schemeClr val="accent6">
                    <a:lumMod val="75000"/>
                  </a:schemeClr>
                </a:solidFill>
              </a:rPr>
              <a:t>hội</a:t>
            </a:r>
            <a:endParaRPr lang="en-GB" b="1" dirty="0">
              <a:solidFill>
                <a:schemeClr val="accent6">
                  <a:lumMod val="75000"/>
                </a:schemeClr>
              </a:solidFill>
            </a:endParaRPr>
          </a:p>
          <a:p>
            <a:pPr marL="173038" indent="-173038">
              <a:buFont typeface="Arial" panose="020B0604020202020204" pitchFamily="34" charset="0"/>
              <a:buChar char="•"/>
            </a:pPr>
            <a:r>
              <a:rPr lang="en-GB" sz="1400" dirty="0" err="1">
                <a:solidFill>
                  <a:schemeClr val="tx1">
                    <a:lumMod val="65000"/>
                    <a:lumOff val="35000"/>
                  </a:schemeClr>
                </a:solidFill>
              </a:rPr>
              <a:t>Nhiều</a:t>
            </a:r>
            <a:r>
              <a:rPr lang="en-GB" sz="1400" dirty="0">
                <a:solidFill>
                  <a:schemeClr val="tx1">
                    <a:lumMod val="65000"/>
                    <a:lumOff val="35000"/>
                  </a:schemeClr>
                </a:solidFill>
              </a:rPr>
              <a:t> </a:t>
            </a:r>
            <a:r>
              <a:rPr lang="en-GB" sz="1400" dirty="0" err="1">
                <a:solidFill>
                  <a:schemeClr val="tx1">
                    <a:lumMod val="65000"/>
                    <a:lumOff val="35000"/>
                  </a:schemeClr>
                </a:solidFill>
              </a:rPr>
              <a:t>người</a:t>
            </a:r>
            <a:r>
              <a:rPr lang="en-GB" sz="1400" dirty="0">
                <a:solidFill>
                  <a:schemeClr val="tx1">
                    <a:lumMod val="65000"/>
                    <a:lumOff val="35000"/>
                  </a:schemeClr>
                </a:solidFill>
              </a:rPr>
              <a:t> </a:t>
            </a:r>
            <a:r>
              <a:rPr lang="en-GB" sz="1400" dirty="0" err="1">
                <a:solidFill>
                  <a:schemeClr val="tx1">
                    <a:lumMod val="65000"/>
                    <a:lumOff val="35000"/>
                  </a:schemeClr>
                </a:solidFill>
              </a:rPr>
              <a:t>gặp</a:t>
            </a:r>
            <a:r>
              <a:rPr lang="en-GB" sz="1400" dirty="0">
                <a:solidFill>
                  <a:schemeClr val="tx1">
                    <a:lumMod val="65000"/>
                    <a:lumOff val="35000"/>
                  </a:schemeClr>
                </a:solidFill>
              </a:rPr>
              <a:t> </a:t>
            </a:r>
            <a:r>
              <a:rPr lang="en-GB" sz="1400" dirty="0" err="1">
                <a:solidFill>
                  <a:schemeClr val="tx1">
                    <a:lumMod val="65000"/>
                    <a:lumOff val="35000"/>
                  </a:schemeClr>
                </a:solidFill>
              </a:rPr>
              <a:t>khó</a:t>
            </a:r>
            <a:r>
              <a:rPr lang="en-GB" sz="1400" dirty="0">
                <a:solidFill>
                  <a:schemeClr val="tx1">
                    <a:lumMod val="65000"/>
                    <a:lumOff val="35000"/>
                  </a:schemeClr>
                </a:solidFill>
              </a:rPr>
              <a:t> </a:t>
            </a:r>
            <a:r>
              <a:rPr lang="en-GB" sz="1400" dirty="0" err="1">
                <a:solidFill>
                  <a:schemeClr val="tx1">
                    <a:lumMod val="65000"/>
                    <a:lumOff val="35000"/>
                  </a:schemeClr>
                </a:solidFill>
              </a:rPr>
              <a:t>khăn</a:t>
            </a:r>
            <a:r>
              <a:rPr lang="en-GB" sz="1400" dirty="0">
                <a:solidFill>
                  <a:schemeClr val="tx1">
                    <a:lumMod val="65000"/>
                    <a:lumOff val="35000"/>
                  </a:schemeClr>
                </a:solidFill>
              </a:rPr>
              <a:t> </a:t>
            </a:r>
            <a:r>
              <a:rPr lang="en-GB" sz="1400" dirty="0" err="1">
                <a:solidFill>
                  <a:schemeClr val="tx1">
                    <a:lumMod val="65000"/>
                    <a:lumOff val="35000"/>
                  </a:schemeClr>
                </a:solidFill>
              </a:rPr>
              <a:t>trong</a:t>
            </a:r>
            <a:r>
              <a:rPr lang="en-GB" sz="1400" dirty="0">
                <a:solidFill>
                  <a:schemeClr val="tx1">
                    <a:lumMod val="65000"/>
                    <a:lumOff val="35000"/>
                  </a:schemeClr>
                </a:solidFill>
              </a:rPr>
              <a:t> </a:t>
            </a:r>
            <a:r>
              <a:rPr lang="en-GB" sz="1400" dirty="0" err="1">
                <a:solidFill>
                  <a:schemeClr val="tx1">
                    <a:lumMod val="65000"/>
                    <a:lumOff val="35000"/>
                  </a:schemeClr>
                </a:solidFill>
              </a:rPr>
              <a:t>việc</a:t>
            </a:r>
            <a:r>
              <a:rPr lang="en-GB" sz="1400" dirty="0">
                <a:solidFill>
                  <a:schemeClr val="tx1">
                    <a:lumMod val="65000"/>
                    <a:lumOff val="35000"/>
                  </a:schemeClr>
                </a:solidFill>
              </a:rPr>
              <a:t> </a:t>
            </a:r>
            <a:r>
              <a:rPr lang="en-GB" sz="1400" dirty="0" err="1">
                <a:solidFill>
                  <a:schemeClr val="tx1">
                    <a:lumMod val="65000"/>
                    <a:lumOff val="35000"/>
                  </a:schemeClr>
                </a:solidFill>
              </a:rPr>
              <a:t>tham</a:t>
            </a:r>
            <a:r>
              <a:rPr lang="en-GB" sz="1400" dirty="0">
                <a:solidFill>
                  <a:schemeClr val="tx1">
                    <a:lumMod val="65000"/>
                    <a:lumOff val="35000"/>
                  </a:schemeClr>
                </a:solidFill>
              </a:rPr>
              <a:t> </a:t>
            </a:r>
            <a:r>
              <a:rPr lang="en-GB" sz="1400" dirty="0" err="1">
                <a:solidFill>
                  <a:schemeClr val="tx1">
                    <a:lumMod val="65000"/>
                    <a:lumOff val="35000"/>
                  </a:schemeClr>
                </a:solidFill>
              </a:rPr>
              <a:t>gia</a:t>
            </a:r>
            <a:r>
              <a:rPr lang="en-GB" sz="1400" dirty="0">
                <a:solidFill>
                  <a:schemeClr val="tx1">
                    <a:lumMod val="65000"/>
                    <a:lumOff val="35000"/>
                  </a:schemeClr>
                </a:solidFill>
              </a:rPr>
              <a:t> </a:t>
            </a:r>
            <a:r>
              <a:rPr lang="en-GB" sz="1400" dirty="0" err="1">
                <a:solidFill>
                  <a:schemeClr val="tx1">
                    <a:lumMod val="65000"/>
                    <a:lumOff val="35000"/>
                  </a:schemeClr>
                </a:solidFill>
              </a:rPr>
              <a:t>Đào</a:t>
            </a:r>
            <a:r>
              <a:rPr lang="en-GB" sz="1400" dirty="0">
                <a:solidFill>
                  <a:schemeClr val="tx1">
                    <a:lumMod val="65000"/>
                    <a:lumOff val="35000"/>
                  </a:schemeClr>
                </a:solidFill>
              </a:rPr>
              <a:t> </a:t>
            </a:r>
            <a:r>
              <a:rPr lang="en-GB" sz="1400" dirty="0" err="1">
                <a:solidFill>
                  <a:schemeClr val="tx1">
                    <a:lumMod val="65000"/>
                    <a:lumOff val="35000"/>
                  </a:schemeClr>
                </a:solidFill>
              </a:rPr>
              <a:t>tạo</a:t>
            </a:r>
            <a:r>
              <a:rPr lang="en-GB" sz="1400" dirty="0">
                <a:solidFill>
                  <a:schemeClr val="tx1">
                    <a:lumMod val="65000"/>
                    <a:lumOff val="35000"/>
                  </a:schemeClr>
                </a:solidFill>
              </a:rPr>
              <a:t> </a:t>
            </a:r>
            <a:r>
              <a:rPr lang="en-GB" sz="1400" dirty="0" err="1">
                <a:solidFill>
                  <a:schemeClr val="tx1">
                    <a:lumMod val="65000"/>
                    <a:lumOff val="35000"/>
                  </a:schemeClr>
                </a:solidFill>
              </a:rPr>
              <a:t>nghề</a:t>
            </a:r>
            <a:r>
              <a:rPr lang="en-GB" sz="1400" dirty="0">
                <a:solidFill>
                  <a:schemeClr val="tx1">
                    <a:lumMod val="65000"/>
                    <a:lumOff val="35000"/>
                  </a:schemeClr>
                </a:solidFill>
              </a:rPr>
              <a:t> </a:t>
            </a:r>
            <a:r>
              <a:rPr lang="en-GB" sz="1400" dirty="0" err="1">
                <a:solidFill>
                  <a:schemeClr val="tx1">
                    <a:lumMod val="65000"/>
                    <a:lumOff val="35000"/>
                  </a:schemeClr>
                </a:solidFill>
              </a:rPr>
              <a:t>kép</a:t>
            </a:r>
            <a:r>
              <a:rPr lang="en-GB" sz="1400" dirty="0">
                <a:solidFill>
                  <a:schemeClr val="tx1">
                    <a:lumMod val="65000"/>
                    <a:lumOff val="35000"/>
                  </a:schemeClr>
                </a:solidFill>
              </a:rPr>
              <a:t>, </a:t>
            </a:r>
            <a:r>
              <a:rPr lang="en-GB" sz="1400" dirty="0" err="1">
                <a:solidFill>
                  <a:schemeClr val="tx1">
                    <a:lumMod val="65000"/>
                    <a:lumOff val="35000"/>
                  </a:schemeClr>
                </a:solidFill>
              </a:rPr>
              <a:t>dẫn</a:t>
            </a:r>
            <a:r>
              <a:rPr lang="en-GB" sz="1400" dirty="0">
                <a:solidFill>
                  <a:schemeClr val="tx1">
                    <a:lumMod val="65000"/>
                    <a:lumOff val="35000"/>
                  </a:schemeClr>
                </a:solidFill>
              </a:rPr>
              <a:t> </a:t>
            </a:r>
            <a:r>
              <a:rPr lang="en-GB" sz="1400" dirty="0" err="1">
                <a:solidFill>
                  <a:schemeClr val="tx1">
                    <a:lumMod val="65000"/>
                    <a:lumOff val="35000"/>
                  </a:schemeClr>
                </a:solidFill>
              </a:rPr>
              <a:t>tới</a:t>
            </a:r>
            <a:r>
              <a:rPr lang="en-GB" sz="1400" dirty="0">
                <a:solidFill>
                  <a:schemeClr val="tx1">
                    <a:lumMod val="65000"/>
                    <a:lumOff val="35000"/>
                  </a:schemeClr>
                </a:solidFill>
              </a:rPr>
              <a:t> </a:t>
            </a:r>
            <a:r>
              <a:rPr lang="en-GB" sz="1400" dirty="0" err="1">
                <a:solidFill>
                  <a:schemeClr val="tx1">
                    <a:lumMod val="65000"/>
                    <a:lumOff val="35000"/>
                  </a:schemeClr>
                </a:solidFill>
              </a:rPr>
              <a:t>khó</a:t>
            </a:r>
            <a:r>
              <a:rPr lang="en-GB" sz="1400" dirty="0">
                <a:solidFill>
                  <a:schemeClr val="tx1">
                    <a:lumMod val="65000"/>
                    <a:lumOff val="35000"/>
                  </a:schemeClr>
                </a:solidFill>
              </a:rPr>
              <a:t> khan </a:t>
            </a:r>
            <a:r>
              <a:rPr lang="en-GB" sz="1400" dirty="0" err="1">
                <a:solidFill>
                  <a:schemeClr val="tx1">
                    <a:lumMod val="65000"/>
                    <a:lumOff val="35000"/>
                  </a:schemeClr>
                </a:solidFill>
              </a:rPr>
              <a:t>trong</a:t>
            </a:r>
            <a:r>
              <a:rPr lang="en-GB" sz="1400" dirty="0">
                <a:solidFill>
                  <a:schemeClr val="tx1">
                    <a:lumMod val="65000"/>
                    <a:lumOff val="35000"/>
                  </a:schemeClr>
                </a:solidFill>
              </a:rPr>
              <a:t> </a:t>
            </a:r>
            <a:r>
              <a:rPr lang="en-GB" sz="1400" dirty="0" err="1">
                <a:solidFill>
                  <a:schemeClr val="tx1">
                    <a:lumMod val="65000"/>
                    <a:lumOff val="35000"/>
                  </a:schemeClr>
                </a:solidFill>
              </a:rPr>
              <a:t>việc</a:t>
            </a:r>
            <a:r>
              <a:rPr lang="en-GB" sz="1400" dirty="0">
                <a:solidFill>
                  <a:schemeClr val="tx1">
                    <a:lumMod val="65000"/>
                    <a:lumOff val="35000"/>
                  </a:schemeClr>
                </a:solidFill>
              </a:rPr>
              <a:t> </a:t>
            </a:r>
            <a:r>
              <a:rPr lang="en-GB" sz="1400" dirty="0" err="1">
                <a:solidFill>
                  <a:schemeClr val="tx1">
                    <a:lumMod val="65000"/>
                    <a:lumOff val="35000"/>
                  </a:schemeClr>
                </a:solidFill>
              </a:rPr>
              <a:t>tham</a:t>
            </a:r>
            <a:r>
              <a:rPr lang="en-GB" sz="1400" dirty="0">
                <a:solidFill>
                  <a:schemeClr val="tx1">
                    <a:lumMod val="65000"/>
                    <a:lumOff val="35000"/>
                  </a:schemeClr>
                </a:solidFill>
              </a:rPr>
              <a:t> </a:t>
            </a:r>
            <a:r>
              <a:rPr lang="en-GB" sz="1400" dirty="0" err="1">
                <a:solidFill>
                  <a:schemeClr val="tx1">
                    <a:lumMod val="65000"/>
                    <a:lumOff val="35000"/>
                  </a:schemeClr>
                </a:solidFill>
              </a:rPr>
              <a:t>gia</a:t>
            </a:r>
            <a:r>
              <a:rPr lang="en-GB" sz="1400" dirty="0">
                <a:solidFill>
                  <a:schemeClr val="tx1">
                    <a:lumMod val="65000"/>
                    <a:lumOff val="35000"/>
                  </a:schemeClr>
                </a:solidFill>
              </a:rPr>
              <a:t> </a:t>
            </a:r>
            <a:r>
              <a:rPr lang="en-GB" sz="1400" dirty="0" err="1">
                <a:solidFill>
                  <a:schemeClr val="tx1">
                    <a:lumMod val="65000"/>
                    <a:lumOff val="35000"/>
                  </a:schemeClr>
                </a:solidFill>
              </a:rPr>
              <a:t>thị</a:t>
            </a:r>
            <a:r>
              <a:rPr lang="en-GB" sz="1400" dirty="0">
                <a:solidFill>
                  <a:schemeClr val="tx1">
                    <a:lumMod val="65000"/>
                    <a:lumOff val="35000"/>
                  </a:schemeClr>
                </a:solidFill>
              </a:rPr>
              <a:t> </a:t>
            </a:r>
            <a:r>
              <a:rPr lang="en-GB" sz="1400" dirty="0" err="1">
                <a:solidFill>
                  <a:schemeClr val="tx1">
                    <a:lumMod val="65000"/>
                    <a:lumOff val="35000"/>
                  </a:schemeClr>
                </a:solidFill>
              </a:rPr>
              <a:t>trường</a:t>
            </a:r>
            <a:r>
              <a:rPr lang="en-GB" sz="1400" dirty="0">
                <a:solidFill>
                  <a:schemeClr val="tx1">
                    <a:lumMod val="65000"/>
                    <a:lumOff val="35000"/>
                  </a:schemeClr>
                </a:solidFill>
              </a:rPr>
              <a:t> lao </a:t>
            </a:r>
            <a:r>
              <a:rPr lang="en-GB" sz="1400" dirty="0" err="1">
                <a:solidFill>
                  <a:schemeClr val="tx1">
                    <a:lumMod val="65000"/>
                    <a:lumOff val="35000"/>
                  </a:schemeClr>
                </a:solidFill>
              </a:rPr>
              <a:t>động</a:t>
            </a:r>
            <a:r>
              <a:rPr lang="en-GB" sz="1400" dirty="0">
                <a:solidFill>
                  <a:schemeClr val="tx1">
                    <a:lumMod val="65000"/>
                    <a:lumOff val="35000"/>
                  </a:schemeClr>
                </a:solidFill>
              </a:rPr>
              <a:t> </a:t>
            </a:r>
            <a:r>
              <a:rPr lang="en-GB" sz="1400" dirty="0" err="1">
                <a:solidFill>
                  <a:schemeClr val="tx1">
                    <a:lumMod val="65000"/>
                    <a:lumOff val="35000"/>
                  </a:schemeClr>
                </a:solidFill>
              </a:rPr>
              <a:t>cũng</a:t>
            </a:r>
            <a:r>
              <a:rPr lang="en-GB" sz="1400" dirty="0">
                <a:solidFill>
                  <a:schemeClr val="tx1">
                    <a:lumMod val="65000"/>
                    <a:lumOff val="35000"/>
                  </a:schemeClr>
                </a:solidFill>
              </a:rPr>
              <a:t> </a:t>
            </a:r>
            <a:r>
              <a:rPr lang="en-GB" sz="1400" dirty="0" err="1">
                <a:solidFill>
                  <a:schemeClr val="tx1">
                    <a:lumMod val="65000"/>
                    <a:lumOff val="35000"/>
                  </a:schemeClr>
                </a:solidFill>
              </a:rPr>
              <a:t>như</a:t>
            </a:r>
            <a:r>
              <a:rPr lang="en-GB" sz="1400" dirty="0">
                <a:solidFill>
                  <a:schemeClr val="tx1">
                    <a:lumMod val="65000"/>
                    <a:lumOff val="35000"/>
                  </a:schemeClr>
                </a:solidFill>
              </a:rPr>
              <a:t> </a:t>
            </a:r>
            <a:r>
              <a:rPr lang="en-GB" sz="1400" dirty="0" err="1">
                <a:solidFill>
                  <a:schemeClr val="tx1">
                    <a:lumMod val="65000"/>
                    <a:lumOff val="35000"/>
                  </a:schemeClr>
                </a:solidFill>
              </a:rPr>
              <a:t>có</a:t>
            </a:r>
            <a:r>
              <a:rPr lang="en-GB" sz="1400" dirty="0">
                <a:solidFill>
                  <a:schemeClr val="tx1">
                    <a:lumMod val="65000"/>
                    <a:lumOff val="35000"/>
                  </a:schemeClr>
                </a:solidFill>
              </a:rPr>
              <a:t> </a:t>
            </a:r>
            <a:r>
              <a:rPr lang="en-GB" sz="1400" dirty="0" err="1">
                <a:solidFill>
                  <a:schemeClr val="tx1">
                    <a:lumMod val="65000"/>
                    <a:lumOff val="35000"/>
                  </a:schemeClr>
                </a:solidFill>
              </a:rPr>
              <a:t>công</a:t>
            </a:r>
            <a:r>
              <a:rPr lang="en-GB" sz="1400" dirty="0">
                <a:solidFill>
                  <a:schemeClr val="tx1">
                    <a:lumMod val="65000"/>
                    <a:lumOff val="35000"/>
                  </a:schemeClr>
                </a:solidFill>
              </a:rPr>
              <a:t> </a:t>
            </a:r>
            <a:r>
              <a:rPr lang="en-GB" sz="1400" dirty="0" err="1">
                <a:solidFill>
                  <a:schemeClr val="tx1">
                    <a:lumMod val="65000"/>
                    <a:lumOff val="35000"/>
                  </a:schemeClr>
                </a:solidFill>
              </a:rPr>
              <a:t>việc</a:t>
            </a:r>
            <a:r>
              <a:rPr lang="en-GB" sz="1400" dirty="0">
                <a:solidFill>
                  <a:schemeClr val="tx1">
                    <a:lumMod val="65000"/>
                    <a:lumOff val="35000"/>
                  </a:schemeClr>
                </a:solidFill>
              </a:rPr>
              <a:t> </a:t>
            </a:r>
            <a:r>
              <a:rPr lang="en-GB" sz="1400" dirty="0" err="1">
                <a:solidFill>
                  <a:schemeClr val="tx1">
                    <a:lumMod val="65000"/>
                    <a:lumOff val="35000"/>
                  </a:schemeClr>
                </a:solidFill>
              </a:rPr>
              <a:t>ổn</a:t>
            </a:r>
            <a:r>
              <a:rPr lang="en-GB" sz="1400" dirty="0">
                <a:solidFill>
                  <a:schemeClr val="tx1">
                    <a:lumMod val="65000"/>
                    <a:lumOff val="35000"/>
                  </a:schemeClr>
                </a:solidFill>
              </a:rPr>
              <a:t> </a:t>
            </a:r>
            <a:r>
              <a:rPr lang="en-GB" sz="1400" dirty="0" err="1">
                <a:solidFill>
                  <a:schemeClr val="tx1">
                    <a:lumMod val="65000"/>
                    <a:lumOff val="35000"/>
                  </a:schemeClr>
                </a:solidFill>
              </a:rPr>
              <a:t>định</a:t>
            </a:r>
            <a:endParaRPr lang="en-GB" sz="1400" dirty="0">
              <a:solidFill>
                <a:schemeClr val="tx1">
                  <a:lumMod val="65000"/>
                  <a:lumOff val="35000"/>
                </a:schemeClr>
              </a:solidFill>
            </a:endParaRPr>
          </a:p>
          <a:p>
            <a:pPr marL="173038" indent="-173038">
              <a:buFont typeface="Arial" panose="020B0604020202020204" pitchFamily="34" charset="0"/>
              <a:buChar char="•"/>
            </a:pPr>
            <a:r>
              <a:rPr lang="en-GB" sz="1400" dirty="0" err="1">
                <a:solidFill>
                  <a:schemeClr val="tx1">
                    <a:lumMod val="65000"/>
                    <a:lumOff val="35000"/>
                  </a:schemeClr>
                </a:solidFill>
              </a:rPr>
              <a:t>Khó</a:t>
            </a:r>
            <a:r>
              <a:rPr lang="en-GB" sz="1400" dirty="0">
                <a:solidFill>
                  <a:schemeClr val="tx1">
                    <a:lumMod val="65000"/>
                    <a:lumOff val="35000"/>
                  </a:schemeClr>
                </a:solidFill>
              </a:rPr>
              <a:t> </a:t>
            </a:r>
            <a:r>
              <a:rPr lang="en-GB" sz="1400" dirty="0" err="1">
                <a:solidFill>
                  <a:schemeClr val="tx1">
                    <a:lumMod val="65000"/>
                    <a:lumOff val="35000"/>
                  </a:schemeClr>
                </a:solidFill>
              </a:rPr>
              <a:t>khăn</a:t>
            </a:r>
            <a:r>
              <a:rPr lang="en-GB" sz="1400" dirty="0">
                <a:solidFill>
                  <a:schemeClr val="tx1">
                    <a:lumMod val="65000"/>
                    <a:lumOff val="35000"/>
                  </a:schemeClr>
                </a:solidFill>
              </a:rPr>
              <a:t> </a:t>
            </a:r>
            <a:r>
              <a:rPr lang="en-GB" sz="1400" dirty="0" err="1">
                <a:solidFill>
                  <a:schemeClr val="tx1">
                    <a:lumMod val="65000"/>
                    <a:lumOff val="35000"/>
                  </a:schemeClr>
                </a:solidFill>
              </a:rPr>
              <a:t>trong</a:t>
            </a:r>
            <a:r>
              <a:rPr lang="en-GB" sz="1400" dirty="0">
                <a:solidFill>
                  <a:schemeClr val="tx1">
                    <a:lumMod val="65000"/>
                    <a:lumOff val="35000"/>
                  </a:schemeClr>
                </a:solidFill>
              </a:rPr>
              <a:t> </a:t>
            </a:r>
            <a:r>
              <a:rPr lang="en-GB" sz="1400" dirty="0" err="1">
                <a:solidFill>
                  <a:schemeClr val="tx1">
                    <a:lumMod val="65000"/>
                    <a:lumOff val="35000"/>
                  </a:schemeClr>
                </a:solidFill>
              </a:rPr>
              <a:t>việc</a:t>
            </a:r>
            <a:r>
              <a:rPr lang="en-GB" sz="1400" dirty="0">
                <a:solidFill>
                  <a:schemeClr val="tx1">
                    <a:lumMod val="65000"/>
                    <a:lumOff val="35000"/>
                  </a:schemeClr>
                </a:solidFill>
              </a:rPr>
              <a:t> </a:t>
            </a:r>
            <a:r>
              <a:rPr lang="en-GB" sz="1400" dirty="0" err="1">
                <a:solidFill>
                  <a:schemeClr val="tx1">
                    <a:lumMod val="65000"/>
                    <a:lumOff val="35000"/>
                  </a:schemeClr>
                </a:solidFill>
              </a:rPr>
              <a:t>đáp</a:t>
            </a:r>
            <a:r>
              <a:rPr lang="en-GB" sz="1400" dirty="0">
                <a:solidFill>
                  <a:schemeClr val="tx1">
                    <a:lumMod val="65000"/>
                    <a:lumOff val="35000"/>
                  </a:schemeClr>
                </a:solidFill>
              </a:rPr>
              <a:t> </a:t>
            </a:r>
            <a:r>
              <a:rPr lang="en-GB" sz="1400" dirty="0" err="1">
                <a:solidFill>
                  <a:schemeClr val="tx1">
                    <a:lumMod val="65000"/>
                    <a:lumOff val="35000"/>
                  </a:schemeClr>
                </a:solidFill>
              </a:rPr>
              <a:t>ứng</a:t>
            </a:r>
            <a:r>
              <a:rPr lang="en-GB" sz="1400" dirty="0">
                <a:solidFill>
                  <a:schemeClr val="tx1">
                    <a:lumMod val="65000"/>
                    <a:lumOff val="35000"/>
                  </a:schemeClr>
                </a:solidFill>
              </a:rPr>
              <a:t> </a:t>
            </a:r>
            <a:r>
              <a:rPr lang="en-GB" sz="1400" dirty="0" err="1">
                <a:solidFill>
                  <a:schemeClr val="tx1">
                    <a:lumMod val="65000"/>
                    <a:lumOff val="35000"/>
                  </a:schemeClr>
                </a:solidFill>
              </a:rPr>
              <a:t>nhu</a:t>
            </a:r>
            <a:r>
              <a:rPr lang="en-GB" sz="1400" dirty="0">
                <a:solidFill>
                  <a:schemeClr val="tx1">
                    <a:lumMod val="65000"/>
                    <a:lumOff val="35000"/>
                  </a:schemeClr>
                </a:solidFill>
              </a:rPr>
              <a:t> </a:t>
            </a:r>
            <a:r>
              <a:rPr lang="en-GB" sz="1400" dirty="0" err="1">
                <a:solidFill>
                  <a:schemeClr val="tx1">
                    <a:lumMod val="65000"/>
                    <a:lumOff val="35000"/>
                  </a:schemeClr>
                </a:solidFill>
              </a:rPr>
              <a:t>cầu</a:t>
            </a:r>
            <a:r>
              <a:rPr lang="en-GB" sz="1400" dirty="0">
                <a:solidFill>
                  <a:schemeClr val="tx1">
                    <a:lumMod val="65000"/>
                    <a:lumOff val="35000"/>
                  </a:schemeClr>
                </a:solidFill>
              </a:rPr>
              <a:t> </a:t>
            </a:r>
            <a:r>
              <a:rPr lang="en-GB" sz="1400" dirty="0" err="1">
                <a:solidFill>
                  <a:schemeClr val="tx1">
                    <a:lumMod val="65000"/>
                    <a:lumOff val="35000"/>
                  </a:schemeClr>
                </a:solidFill>
              </a:rPr>
              <a:t>của</a:t>
            </a:r>
            <a:r>
              <a:rPr lang="en-GB" sz="1400" dirty="0">
                <a:solidFill>
                  <a:schemeClr val="tx1">
                    <a:lumMod val="65000"/>
                    <a:lumOff val="35000"/>
                  </a:schemeClr>
                </a:solidFill>
              </a:rPr>
              <a:t> </a:t>
            </a:r>
            <a:r>
              <a:rPr lang="en-GB" sz="1400" dirty="0" err="1">
                <a:solidFill>
                  <a:schemeClr val="tx1">
                    <a:lumMod val="65000"/>
                    <a:lumOff val="35000"/>
                  </a:schemeClr>
                </a:solidFill>
              </a:rPr>
              <a:t>nhà</a:t>
            </a:r>
            <a:r>
              <a:rPr lang="en-GB" sz="1400" dirty="0">
                <a:solidFill>
                  <a:schemeClr val="tx1">
                    <a:lumMod val="65000"/>
                    <a:lumOff val="35000"/>
                  </a:schemeClr>
                </a:solidFill>
              </a:rPr>
              <a:t> </a:t>
            </a:r>
            <a:r>
              <a:rPr lang="en-GB" sz="1400" dirty="0" err="1">
                <a:solidFill>
                  <a:schemeClr val="tx1">
                    <a:lumMod val="65000"/>
                    <a:lumOff val="35000"/>
                  </a:schemeClr>
                </a:solidFill>
              </a:rPr>
              <a:t>tuyển</a:t>
            </a:r>
            <a:r>
              <a:rPr lang="en-GB" sz="1400" dirty="0">
                <a:solidFill>
                  <a:schemeClr val="tx1">
                    <a:lumMod val="65000"/>
                    <a:lumOff val="35000"/>
                  </a:schemeClr>
                </a:solidFill>
              </a:rPr>
              <a:t> </a:t>
            </a:r>
            <a:r>
              <a:rPr lang="en-GB" sz="1400" dirty="0" err="1">
                <a:solidFill>
                  <a:schemeClr val="tx1">
                    <a:lumMod val="65000"/>
                    <a:lumOff val="35000"/>
                  </a:schemeClr>
                </a:solidFill>
              </a:rPr>
              <a:t>dụng</a:t>
            </a:r>
            <a:r>
              <a:rPr lang="en-GB" sz="1400" dirty="0">
                <a:solidFill>
                  <a:schemeClr val="tx1">
                    <a:lumMod val="65000"/>
                    <a:lumOff val="35000"/>
                  </a:schemeClr>
                </a:solidFill>
              </a:rPr>
              <a:t> </a:t>
            </a:r>
            <a:r>
              <a:rPr lang="en-GB" sz="1400" dirty="0" err="1">
                <a:solidFill>
                  <a:schemeClr val="tx1">
                    <a:lumMod val="65000"/>
                    <a:lumOff val="35000"/>
                  </a:schemeClr>
                </a:solidFill>
              </a:rPr>
              <a:t>về</a:t>
            </a:r>
            <a:r>
              <a:rPr lang="en-GB" sz="1400" dirty="0">
                <a:solidFill>
                  <a:schemeClr val="tx1">
                    <a:lumMod val="65000"/>
                    <a:lumOff val="35000"/>
                  </a:schemeClr>
                </a:solidFill>
              </a:rPr>
              <a:t> lao </a:t>
            </a:r>
            <a:r>
              <a:rPr lang="en-GB" sz="1400" dirty="0" err="1">
                <a:solidFill>
                  <a:schemeClr val="tx1">
                    <a:lumMod val="65000"/>
                    <a:lumOff val="35000"/>
                  </a:schemeClr>
                </a:solidFill>
              </a:rPr>
              <a:t>động</a:t>
            </a:r>
            <a:r>
              <a:rPr lang="en-GB" sz="1400" dirty="0">
                <a:solidFill>
                  <a:schemeClr val="tx1">
                    <a:lumMod val="65000"/>
                    <a:lumOff val="35000"/>
                  </a:schemeClr>
                </a:solidFill>
              </a:rPr>
              <a:t> </a:t>
            </a:r>
            <a:r>
              <a:rPr lang="en-GB" sz="1400" dirty="0" err="1">
                <a:solidFill>
                  <a:schemeClr val="tx1">
                    <a:lumMod val="65000"/>
                    <a:lumOff val="35000"/>
                  </a:schemeClr>
                </a:solidFill>
              </a:rPr>
              <a:t>có</a:t>
            </a:r>
            <a:r>
              <a:rPr lang="en-GB" sz="1400" dirty="0">
                <a:solidFill>
                  <a:schemeClr val="tx1">
                    <a:lumMod val="65000"/>
                    <a:lumOff val="35000"/>
                  </a:schemeClr>
                </a:solidFill>
              </a:rPr>
              <a:t> </a:t>
            </a:r>
            <a:r>
              <a:rPr lang="en-GB" sz="1400" dirty="0" err="1">
                <a:solidFill>
                  <a:schemeClr val="tx1">
                    <a:lumMod val="65000"/>
                    <a:lumOff val="35000"/>
                  </a:schemeClr>
                </a:solidFill>
              </a:rPr>
              <a:t>tay</a:t>
            </a:r>
            <a:r>
              <a:rPr lang="en-GB" sz="1400" dirty="0">
                <a:solidFill>
                  <a:schemeClr val="tx1">
                    <a:lumMod val="65000"/>
                    <a:lumOff val="35000"/>
                  </a:schemeClr>
                </a:solidFill>
              </a:rPr>
              <a:t> </a:t>
            </a:r>
            <a:r>
              <a:rPr lang="en-GB" sz="1400" dirty="0" err="1">
                <a:solidFill>
                  <a:schemeClr val="tx1">
                    <a:lumMod val="65000"/>
                    <a:lumOff val="35000"/>
                  </a:schemeClr>
                </a:solidFill>
              </a:rPr>
              <a:t>nghề</a:t>
            </a:r>
            <a:endParaRPr lang="en-GB" sz="1400" b="1" dirty="0">
              <a:solidFill>
                <a:schemeClr val="tx1">
                  <a:lumMod val="65000"/>
                  <a:lumOff val="35000"/>
                </a:schemeClr>
              </a:solidFill>
            </a:endParaRPr>
          </a:p>
        </p:txBody>
      </p:sp>
      <p:pic>
        <p:nvPicPr>
          <p:cNvPr id="15"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49714" y="1484784"/>
            <a:ext cx="710718" cy="787926"/>
          </a:xfrm>
          <a:prstGeom prst="rect">
            <a:avLst/>
          </a:prstGeom>
        </p:spPr>
      </p:pic>
      <p:pic>
        <p:nvPicPr>
          <p:cNvPr id="16"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90316" y="1420637"/>
            <a:ext cx="357748" cy="923508"/>
          </a:xfrm>
          <a:prstGeom prst="rect">
            <a:avLst/>
          </a:prstGeom>
        </p:spPr>
      </p:pic>
      <p:pic>
        <p:nvPicPr>
          <p:cNvPr id="17" name="Picture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1374183" y="1370367"/>
            <a:ext cx="374159" cy="980226"/>
          </a:xfrm>
          <a:prstGeom prst="rect">
            <a:avLst/>
          </a:prstGeom>
        </p:spPr>
      </p:pic>
      <p:pic>
        <p:nvPicPr>
          <p:cNvPr id="18" name="Picture 2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893131" y="1374261"/>
            <a:ext cx="402554" cy="976332"/>
          </a:xfrm>
          <a:prstGeom prst="rect">
            <a:avLst/>
          </a:prstGeom>
        </p:spPr>
      </p:pic>
      <p:sp>
        <p:nvSpPr>
          <p:cNvPr id="19" name="Textfeld 18"/>
          <p:cNvSpPr txBox="1"/>
          <p:nvPr/>
        </p:nvSpPr>
        <p:spPr>
          <a:xfrm>
            <a:off x="6944083" y="6257836"/>
            <a:ext cx="2199917" cy="600164"/>
          </a:xfrm>
          <a:prstGeom prst="rect">
            <a:avLst/>
          </a:prstGeom>
          <a:noFill/>
        </p:spPr>
        <p:txBody>
          <a:bodyPr wrap="square" rtlCol="0">
            <a:spAutoFit/>
          </a:bodyPr>
          <a:lstStyle/>
          <a:p>
            <a:pPr algn="r"/>
            <a:r>
              <a:rPr lang="en-GB" sz="1100" dirty="0">
                <a:solidFill>
                  <a:schemeClr val="tx1">
                    <a:lumMod val="50000"/>
                    <a:lumOff val="50000"/>
                  </a:schemeClr>
                </a:solidFill>
              </a:rPr>
              <a:t>Sources: </a:t>
            </a:r>
          </a:p>
          <a:p>
            <a:pPr algn="r"/>
            <a:r>
              <a:rPr lang="en-GB" sz="1100" dirty="0">
                <a:solidFill>
                  <a:schemeClr val="tx1">
                    <a:lumMod val="50000"/>
                    <a:lumOff val="50000"/>
                  </a:schemeClr>
                </a:solidFill>
              </a:rPr>
              <a:t>BIBB Data Report </a:t>
            </a:r>
            <a:r>
              <a:rPr lang="en-GB" sz="1100">
                <a:solidFill>
                  <a:schemeClr val="tx1">
                    <a:lumMod val="50000"/>
                    <a:lumOff val="50000"/>
                  </a:schemeClr>
                </a:solidFill>
              </a:rPr>
              <a:t>(</a:t>
            </a:r>
            <a:r>
              <a:rPr lang="en-GB" sz="1100" smtClean="0">
                <a:solidFill>
                  <a:schemeClr val="tx1">
                    <a:lumMod val="50000"/>
                    <a:lumOff val="50000"/>
                  </a:schemeClr>
                </a:solidFill>
              </a:rPr>
              <a:t>2019),</a:t>
            </a:r>
            <a:endParaRPr lang="en-GB" sz="1100" dirty="0">
              <a:solidFill>
                <a:schemeClr val="tx1">
                  <a:lumMod val="50000"/>
                  <a:lumOff val="50000"/>
                </a:schemeClr>
              </a:solidFill>
            </a:endParaRPr>
          </a:p>
          <a:p>
            <a:pPr algn="r"/>
            <a:r>
              <a:rPr lang="en-GB" sz="1100" dirty="0">
                <a:solidFill>
                  <a:schemeClr val="tx1">
                    <a:lumMod val="50000"/>
                    <a:lumOff val="50000"/>
                  </a:schemeClr>
                </a:solidFill>
              </a:rPr>
              <a:t>Federal Statistical Office</a:t>
            </a:r>
          </a:p>
        </p:txBody>
      </p:sp>
      <p:grpSp>
        <p:nvGrpSpPr>
          <p:cNvPr id="14" name="Gruppieren 13"/>
          <p:cNvGrpSpPr/>
          <p:nvPr/>
        </p:nvGrpSpPr>
        <p:grpSpPr>
          <a:xfrm>
            <a:off x="252564" y="5759368"/>
            <a:ext cx="1758248" cy="338272"/>
            <a:chOff x="1718" y="0"/>
            <a:chExt cx="1758248" cy="338272"/>
          </a:xfrm>
          <a:scene3d>
            <a:camera prst="orthographicFront"/>
            <a:lightRig rig="threePt" dir="t"/>
          </a:scene3d>
        </p:grpSpPr>
        <p:sp>
          <p:nvSpPr>
            <p:cNvPr id="21" name="Eingekerbter Richtungspfeil 20"/>
            <p:cNvSpPr/>
            <p:nvPr/>
          </p:nvSpPr>
          <p:spPr>
            <a:xfrm>
              <a:off x="1718" y="0"/>
              <a:ext cx="1758248" cy="338272"/>
            </a:xfrm>
            <a:prstGeom prst="chevron">
              <a:avLst/>
            </a:prstGeom>
            <a:solidFill>
              <a:schemeClr val="accent6">
                <a:lumMod val="75000"/>
              </a:schemeClr>
            </a:solidFill>
            <a:sp3d>
              <a:bevelT prst="convex"/>
            </a:sp3d>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r>
                <a:rPr lang="en-US" sz="1600" b="1" dirty="0" err="1"/>
                <a:t>Đóng</a:t>
              </a:r>
              <a:r>
                <a:rPr lang="en-US" sz="1600" b="1" dirty="0"/>
                <a:t> </a:t>
              </a:r>
              <a:r>
                <a:rPr lang="en-US" sz="1600" b="1" dirty="0" err="1"/>
                <a:t>góp</a:t>
              </a:r>
              <a:r>
                <a:rPr lang="en-US" sz="1600" b="1" dirty="0"/>
                <a:t> </a:t>
              </a:r>
              <a:r>
                <a:rPr lang="en-US" sz="1600" b="1" dirty="0" err="1"/>
                <a:t>vào</a:t>
              </a:r>
              <a:endParaRPr lang="de-DE" sz="1600" b="1" dirty="0"/>
            </a:p>
          </p:txBody>
        </p:sp>
        <p:sp>
          <p:nvSpPr>
            <p:cNvPr id="22" name="Eingekerbter Richtungspfeil 4"/>
            <p:cNvSpPr/>
            <p:nvPr/>
          </p:nvSpPr>
          <p:spPr>
            <a:xfrm>
              <a:off x="170854" y="0"/>
              <a:ext cx="1419976" cy="33827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endParaRPr lang="de-DE" sz="1600" b="1" kern="1200" dirty="0"/>
            </a:p>
          </p:txBody>
        </p:sp>
      </p:grpSp>
    </p:spTree>
    <p:extLst>
      <p:ext uri="{BB962C8B-B14F-4D97-AF65-F5344CB8AC3E}">
        <p14:creationId xmlns:p14="http://schemas.microsoft.com/office/powerpoint/2010/main" val="2126226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P spid="1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692" y="745502"/>
            <a:ext cx="5976476" cy="436910"/>
          </a:xfrm>
        </p:spPr>
        <p:txBody>
          <a:bodyPr/>
          <a:lstStyle/>
          <a:p>
            <a:pPr algn="l"/>
            <a:r>
              <a:rPr lang="en-GB" noProof="0" dirty="0">
                <a:solidFill>
                  <a:schemeClr val="accent6">
                    <a:lumMod val="75000"/>
                  </a:schemeClr>
                </a:solidFill>
                <a:latin typeface="Arial Narrow" panose="020B0606020202030204" pitchFamily="34" charset="0"/>
              </a:rPr>
              <a:t>IV. </a:t>
            </a:r>
            <a:r>
              <a:rPr lang="en-GB" noProof="0" dirty="0" err="1">
                <a:solidFill>
                  <a:schemeClr val="accent6">
                    <a:lumMod val="75000"/>
                  </a:schemeClr>
                </a:solidFill>
                <a:latin typeface="Arial Narrow" panose="020B0606020202030204" pitchFamily="34" charset="0"/>
              </a:rPr>
              <a:t>Tại</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sao</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Đào</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tạo</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nghề</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kép</a:t>
            </a:r>
            <a:r>
              <a:rPr lang="en-GB" noProof="0" dirty="0">
                <a:solidFill>
                  <a:schemeClr val="accent6">
                    <a:lumMod val="75000"/>
                  </a:schemeClr>
                </a:solidFill>
                <a:latin typeface="Arial Narrow" panose="020B0606020202030204" pitchFamily="34" charset="0"/>
              </a:rPr>
              <a:t> </a:t>
            </a:r>
            <a:r>
              <a:rPr lang="en-US" noProof="0" dirty="0">
                <a:solidFill>
                  <a:schemeClr val="accent6">
                    <a:lumMod val="75000"/>
                  </a:schemeClr>
                </a:solidFill>
                <a:latin typeface="Arial Narrow" panose="020B0606020202030204" pitchFamily="34" charset="0"/>
              </a:rPr>
              <a:t>ở </a:t>
            </a:r>
            <a:r>
              <a:rPr lang="en-US" dirty="0" err="1">
                <a:solidFill>
                  <a:schemeClr val="accent6">
                    <a:lumMod val="75000"/>
                  </a:schemeClr>
                </a:solidFill>
                <a:latin typeface="Arial Narrow" panose="020B0606020202030204" pitchFamily="34" charset="0"/>
              </a:rPr>
              <a:t>Đức</a:t>
            </a:r>
            <a:r>
              <a:rPr lang="en-US" dirty="0">
                <a:solidFill>
                  <a:schemeClr val="accent6">
                    <a:lumMod val="75000"/>
                  </a:schemeClr>
                </a:solidFill>
                <a:latin typeface="Arial Narrow" panose="020B0606020202030204" pitchFamily="34" charset="0"/>
              </a:rPr>
              <a:t> </a:t>
            </a:r>
            <a:r>
              <a:rPr lang="en-US" dirty="0" err="1">
                <a:solidFill>
                  <a:schemeClr val="accent6">
                    <a:lumMod val="75000"/>
                  </a:schemeClr>
                </a:solidFill>
                <a:latin typeface="Arial Narrow" panose="020B0606020202030204" pitchFamily="34" charset="0"/>
              </a:rPr>
              <a:t>hiệu</a:t>
            </a:r>
            <a:r>
              <a:rPr lang="en-US" dirty="0">
                <a:solidFill>
                  <a:schemeClr val="accent6">
                    <a:lumMod val="75000"/>
                  </a:schemeClr>
                </a:solidFill>
                <a:latin typeface="Arial Narrow" panose="020B0606020202030204" pitchFamily="34" charset="0"/>
              </a:rPr>
              <a:t> </a:t>
            </a:r>
            <a:r>
              <a:rPr lang="en-US" dirty="0" err="1">
                <a:solidFill>
                  <a:schemeClr val="accent6">
                    <a:lumMod val="75000"/>
                  </a:schemeClr>
                </a:solidFill>
                <a:latin typeface="Arial Narrow" panose="020B0606020202030204" pitchFamily="34" charset="0"/>
              </a:rPr>
              <a:t>quả</a:t>
            </a:r>
            <a:r>
              <a:rPr lang="en-GB" noProof="0" dirty="0">
                <a:solidFill>
                  <a:schemeClr val="accent6">
                    <a:lumMod val="75000"/>
                  </a:schemeClr>
                </a:solidFill>
                <a:latin typeface="Arial Narrow" panose="020B0606020202030204" pitchFamily="34" charset="0"/>
              </a:rPr>
              <a:t>?</a:t>
            </a:r>
          </a:p>
        </p:txBody>
      </p:sp>
      <p:sp>
        <p:nvSpPr>
          <p:cNvPr id="13" name="Inhaltsplatzhalter 4"/>
          <p:cNvSpPr>
            <a:spLocks noGrp="1"/>
          </p:cNvSpPr>
          <p:nvPr>
            <p:ph idx="1"/>
          </p:nvPr>
        </p:nvSpPr>
        <p:spPr>
          <a:xfrm>
            <a:off x="457200" y="1700808"/>
            <a:ext cx="8075240" cy="4558816"/>
          </a:xfrm>
        </p:spPr>
        <p:txBody>
          <a:bodyPr>
            <a:normAutofit lnSpcReduction="10000"/>
          </a:bodyPr>
          <a:lstStyle/>
          <a:p>
            <a:pPr lvl="0"/>
            <a:r>
              <a:rPr lang="vi-VN" sz="2000" dirty="0">
                <a:solidFill>
                  <a:schemeClr val="tx1">
                    <a:lumMod val="65000"/>
                    <a:lumOff val="35000"/>
                  </a:schemeClr>
                </a:solidFill>
                <a:latin typeface="Calibri" panose="020F0502020204030204" pitchFamily="34" charset="0"/>
                <a:cs typeface="Calibri" panose="020F0502020204030204" pitchFamily="34" charset="0"/>
              </a:rPr>
              <a:t>Hệ thống</a:t>
            </a:r>
            <a:r>
              <a:rPr lang="en-US" sz="2000" dirty="0">
                <a:solidFill>
                  <a:schemeClr val="tx1">
                    <a:lumMod val="65000"/>
                    <a:lumOff val="35000"/>
                  </a:schemeClr>
                </a:solidFill>
                <a:latin typeface="Calibri" panose="020F0502020204030204" pitchFamily="34" charset="0"/>
                <a:cs typeface="Calibri" panose="020F0502020204030204" pitchFamily="34" charset="0"/>
              </a:rPr>
              <a:t> </a:t>
            </a:r>
            <a:r>
              <a:rPr lang="en-US" sz="2000" dirty="0" err="1">
                <a:solidFill>
                  <a:schemeClr val="tx1">
                    <a:lumMod val="65000"/>
                    <a:lumOff val="35000"/>
                  </a:schemeClr>
                </a:solidFill>
                <a:latin typeface="Calibri" panose="020F0502020204030204" pitchFamily="34" charset="0"/>
                <a:cs typeface="Calibri" panose="020F0502020204030204" pitchFamily="34" charset="0"/>
              </a:rPr>
              <a:t>Đào</a:t>
            </a:r>
            <a:r>
              <a:rPr lang="en-US" sz="2000" dirty="0">
                <a:solidFill>
                  <a:schemeClr val="tx1">
                    <a:lumMod val="65000"/>
                    <a:lumOff val="35000"/>
                  </a:schemeClr>
                </a:solidFill>
                <a:latin typeface="Calibri" panose="020F0502020204030204" pitchFamily="34" charset="0"/>
                <a:cs typeface="Calibri" panose="020F0502020204030204" pitchFamily="34" charset="0"/>
              </a:rPr>
              <a:t> </a:t>
            </a:r>
            <a:r>
              <a:rPr lang="en-US" sz="2000" dirty="0" err="1">
                <a:solidFill>
                  <a:schemeClr val="tx1">
                    <a:lumMod val="65000"/>
                    <a:lumOff val="35000"/>
                  </a:schemeClr>
                </a:solidFill>
                <a:latin typeface="Calibri" panose="020F0502020204030204" pitchFamily="34" charset="0"/>
                <a:cs typeface="Calibri" panose="020F0502020204030204" pitchFamily="34" charset="0"/>
              </a:rPr>
              <a:t>tạo</a:t>
            </a:r>
            <a:r>
              <a:rPr lang="en-US" sz="2000" dirty="0">
                <a:solidFill>
                  <a:schemeClr val="tx1">
                    <a:lumMod val="65000"/>
                    <a:lumOff val="35000"/>
                  </a:schemeClr>
                </a:solidFill>
                <a:latin typeface="Calibri" panose="020F0502020204030204" pitchFamily="34" charset="0"/>
                <a:cs typeface="Calibri" panose="020F0502020204030204" pitchFamily="34" charset="0"/>
              </a:rPr>
              <a:t> </a:t>
            </a:r>
            <a:r>
              <a:rPr lang="en-US" sz="2000" dirty="0" err="1">
                <a:solidFill>
                  <a:schemeClr val="tx1">
                    <a:lumMod val="65000"/>
                    <a:lumOff val="35000"/>
                  </a:schemeClr>
                </a:solidFill>
                <a:latin typeface="Calibri" panose="020F0502020204030204" pitchFamily="34" charset="0"/>
                <a:cs typeface="Calibri" panose="020F0502020204030204" pitchFamily="34" charset="0"/>
              </a:rPr>
              <a:t>nghề</a:t>
            </a:r>
            <a:r>
              <a:rPr lang="en-US" sz="2000" dirty="0">
                <a:solidFill>
                  <a:schemeClr val="tx1">
                    <a:lumMod val="65000"/>
                    <a:lumOff val="35000"/>
                  </a:schemeClr>
                </a:solidFill>
                <a:latin typeface="Calibri" panose="020F0502020204030204" pitchFamily="34" charset="0"/>
                <a:cs typeface="Calibri" panose="020F0502020204030204" pitchFamily="34" charset="0"/>
              </a:rPr>
              <a:t> </a:t>
            </a:r>
            <a:r>
              <a:rPr lang="en-US" sz="2000" dirty="0" err="1">
                <a:solidFill>
                  <a:schemeClr val="tx1">
                    <a:lumMod val="65000"/>
                    <a:lumOff val="35000"/>
                  </a:schemeClr>
                </a:solidFill>
                <a:latin typeface="Calibri" panose="020F0502020204030204" pitchFamily="34" charset="0"/>
                <a:cs typeface="Calibri" panose="020F0502020204030204" pitchFamily="34" charset="0"/>
              </a:rPr>
              <a:t>kép</a:t>
            </a:r>
            <a:r>
              <a:rPr lang="vi-VN" sz="2000" dirty="0">
                <a:solidFill>
                  <a:schemeClr val="tx1">
                    <a:lumMod val="65000"/>
                    <a:lumOff val="35000"/>
                  </a:schemeClr>
                </a:solidFill>
                <a:latin typeface="Calibri" panose="020F0502020204030204" pitchFamily="34" charset="0"/>
                <a:cs typeface="Calibri" panose="020F0502020204030204" pitchFamily="34" charset="0"/>
              </a:rPr>
              <a:t> </a:t>
            </a:r>
            <a:r>
              <a:rPr lang="vi-VN" sz="2000" b="1" dirty="0">
                <a:solidFill>
                  <a:schemeClr val="tx1">
                    <a:lumMod val="65000"/>
                    <a:lumOff val="35000"/>
                  </a:schemeClr>
                </a:solidFill>
                <a:latin typeface="Calibri" panose="020F0502020204030204" pitchFamily="34" charset="0"/>
                <a:cs typeface="Calibri" panose="020F0502020204030204" pitchFamily="34" charset="0"/>
              </a:rPr>
              <a:t>có từ lâu đời</a:t>
            </a:r>
            <a:endParaRPr lang="en-GB" sz="2000" i="1" noProof="0" dirty="0">
              <a:solidFill>
                <a:schemeClr val="tx1">
                  <a:lumMod val="65000"/>
                  <a:lumOff val="35000"/>
                </a:schemeClr>
              </a:solidFill>
              <a:latin typeface="Calibri" panose="020F0502020204030204" pitchFamily="34" charset="0"/>
              <a:cs typeface="Calibri" panose="020F0502020204030204" pitchFamily="34" charset="0"/>
            </a:endParaRPr>
          </a:p>
          <a:p>
            <a:pPr lvl="0"/>
            <a:r>
              <a:rPr lang="vi-VN" sz="2000" b="1" dirty="0">
                <a:solidFill>
                  <a:schemeClr val="tx1">
                    <a:lumMod val="65000"/>
                    <a:lumOff val="35000"/>
                  </a:schemeClr>
                </a:solidFill>
                <a:latin typeface="Calibri" panose="020F0502020204030204" pitchFamily="34" charset="0"/>
                <a:cs typeface="Calibri" panose="020F0502020204030204" pitchFamily="34" charset="0"/>
              </a:rPr>
              <a:t>Cơ cấu kinh tế </a:t>
            </a:r>
            <a:r>
              <a:rPr lang="vi-VN" sz="2000" dirty="0">
                <a:solidFill>
                  <a:schemeClr val="tx1">
                    <a:lumMod val="65000"/>
                    <a:lumOff val="35000"/>
                  </a:schemeClr>
                </a:solidFill>
                <a:latin typeface="Calibri" panose="020F0502020204030204" pitchFamily="34" charset="0"/>
                <a:cs typeface="Calibri" panose="020F0502020204030204" pitchFamily="34" charset="0"/>
              </a:rPr>
              <a:t>phát triển mạnh chuyển thành nhu cầu cao đối với lao động có tay nghề trên thị trường lao động</a:t>
            </a:r>
          </a:p>
          <a:p>
            <a:pPr lvl="0"/>
            <a:r>
              <a:rPr lang="vi-VN" sz="2000" b="1" dirty="0">
                <a:solidFill>
                  <a:schemeClr val="tx1">
                    <a:lumMod val="65000"/>
                    <a:lumOff val="35000"/>
                  </a:schemeClr>
                </a:solidFill>
                <a:latin typeface="Calibri" panose="020F0502020204030204" pitchFamily="34" charset="0"/>
                <a:cs typeface="Calibri" panose="020F0502020204030204" pitchFamily="34" charset="0"/>
              </a:rPr>
              <a:t>Các doanh nghiệp vừa và nhỏ </a:t>
            </a:r>
            <a:r>
              <a:rPr lang="vi-VN" sz="2000" dirty="0">
                <a:solidFill>
                  <a:schemeClr val="tx1">
                    <a:lumMod val="65000"/>
                    <a:lumOff val="35000"/>
                  </a:schemeClr>
                </a:solidFill>
                <a:latin typeface="Calibri" panose="020F0502020204030204" pitchFamily="34" charset="0"/>
                <a:cs typeface="Calibri" panose="020F0502020204030204" pitchFamily="34" charset="0"/>
              </a:rPr>
              <a:t>(SME)</a:t>
            </a:r>
            <a:r>
              <a:rPr lang="en-US" sz="2000" dirty="0">
                <a:solidFill>
                  <a:schemeClr val="tx1">
                    <a:lumMod val="65000"/>
                    <a:lumOff val="35000"/>
                  </a:schemeClr>
                </a:solidFill>
                <a:latin typeface="Calibri" panose="020F0502020204030204" pitchFamily="34" charset="0"/>
                <a:cs typeface="Calibri" panose="020F0502020204030204" pitchFamily="34" charset="0"/>
              </a:rPr>
              <a:t> </a:t>
            </a:r>
            <a:r>
              <a:rPr lang="en-US" sz="2000" dirty="0" err="1">
                <a:solidFill>
                  <a:schemeClr val="tx1">
                    <a:lumMod val="65000"/>
                    <a:lumOff val="35000"/>
                  </a:schemeClr>
                </a:solidFill>
                <a:latin typeface="Calibri" panose="020F0502020204030204" pitchFamily="34" charset="0"/>
                <a:cs typeface="Calibri" panose="020F0502020204030204" pitchFamily="34" charset="0"/>
              </a:rPr>
              <a:t>lớn</a:t>
            </a:r>
            <a:r>
              <a:rPr lang="en-US" sz="2000" dirty="0">
                <a:solidFill>
                  <a:schemeClr val="tx1">
                    <a:lumMod val="65000"/>
                    <a:lumOff val="35000"/>
                  </a:schemeClr>
                </a:solidFill>
                <a:latin typeface="Calibri" panose="020F0502020204030204" pitchFamily="34" charset="0"/>
                <a:cs typeface="Calibri" panose="020F0502020204030204" pitchFamily="34" charset="0"/>
              </a:rPr>
              <a:t> </a:t>
            </a:r>
            <a:r>
              <a:rPr lang="en-US" sz="2000" dirty="0" err="1">
                <a:solidFill>
                  <a:schemeClr val="tx1">
                    <a:lumMod val="65000"/>
                    <a:lumOff val="35000"/>
                  </a:schemeClr>
                </a:solidFill>
                <a:latin typeface="Calibri" panose="020F0502020204030204" pitchFamily="34" charset="0"/>
                <a:cs typeface="Calibri" panose="020F0502020204030204" pitchFamily="34" charset="0"/>
              </a:rPr>
              <a:t>mạnh</a:t>
            </a:r>
            <a:endParaRPr lang="vi-VN" sz="2000" dirty="0">
              <a:solidFill>
                <a:schemeClr val="tx1">
                  <a:lumMod val="65000"/>
                  <a:lumOff val="35000"/>
                </a:schemeClr>
              </a:solidFill>
              <a:latin typeface="Calibri" panose="020F0502020204030204" pitchFamily="34" charset="0"/>
              <a:cs typeface="Calibri" panose="020F0502020204030204" pitchFamily="34" charset="0"/>
            </a:endParaRPr>
          </a:p>
          <a:p>
            <a:pPr lvl="0"/>
            <a:r>
              <a:rPr lang="vi-VN" sz="2000" b="1" dirty="0">
                <a:solidFill>
                  <a:schemeClr val="tx1">
                    <a:lumMod val="65000"/>
                    <a:lumOff val="35000"/>
                  </a:schemeClr>
                </a:solidFill>
                <a:latin typeface="Calibri" panose="020F0502020204030204" pitchFamily="34" charset="0"/>
                <a:cs typeface="Calibri" panose="020F0502020204030204" pitchFamily="34" charset="0"/>
              </a:rPr>
              <a:t>Sự </a:t>
            </a:r>
            <a:r>
              <a:rPr lang="en-US" sz="2000" b="1" dirty="0" err="1">
                <a:solidFill>
                  <a:schemeClr val="tx1">
                    <a:lumMod val="65000"/>
                    <a:lumOff val="35000"/>
                  </a:schemeClr>
                </a:solidFill>
                <a:latin typeface="Calibri" panose="020F0502020204030204" pitchFamily="34" charset="0"/>
                <a:cs typeface="Calibri" panose="020F0502020204030204" pitchFamily="34" charset="0"/>
              </a:rPr>
              <a:t>quan</a:t>
            </a:r>
            <a:r>
              <a:rPr lang="en-US" sz="2000" b="1" dirty="0">
                <a:solidFill>
                  <a:schemeClr val="tx1">
                    <a:lumMod val="65000"/>
                    <a:lumOff val="35000"/>
                  </a:schemeClr>
                </a:solidFill>
                <a:latin typeface="Calibri" panose="020F0502020204030204" pitchFamily="34" charset="0"/>
                <a:cs typeface="Calibri" panose="020F0502020204030204" pitchFamily="34" charset="0"/>
              </a:rPr>
              <a:t> </a:t>
            </a:r>
            <a:r>
              <a:rPr lang="en-US" sz="2000" b="1" dirty="0" err="1">
                <a:solidFill>
                  <a:schemeClr val="tx1">
                    <a:lumMod val="65000"/>
                    <a:lumOff val="35000"/>
                  </a:schemeClr>
                </a:solidFill>
                <a:latin typeface="Calibri" panose="020F0502020204030204" pitchFamily="34" charset="0"/>
                <a:cs typeface="Calibri" panose="020F0502020204030204" pitchFamily="34" charset="0"/>
              </a:rPr>
              <a:t>tâm</a:t>
            </a:r>
            <a:r>
              <a:rPr lang="vi-VN" sz="2000" b="1" dirty="0">
                <a:solidFill>
                  <a:schemeClr val="tx1">
                    <a:lumMod val="65000"/>
                    <a:lumOff val="35000"/>
                  </a:schemeClr>
                </a:solidFill>
                <a:latin typeface="Calibri" panose="020F0502020204030204" pitchFamily="34" charset="0"/>
                <a:cs typeface="Calibri" panose="020F0502020204030204" pitchFamily="34" charset="0"/>
              </a:rPr>
              <a:t>, cam kết và khả năng </a:t>
            </a:r>
            <a:r>
              <a:rPr lang="vi-VN" sz="2000" dirty="0">
                <a:solidFill>
                  <a:schemeClr val="tx1">
                    <a:lumMod val="65000"/>
                    <a:lumOff val="35000"/>
                  </a:schemeClr>
                </a:solidFill>
                <a:latin typeface="Calibri" panose="020F0502020204030204" pitchFamily="34" charset="0"/>
                <a:cs typeface="Calibri" panose="020F0502020204030204" pitchFamily="34" charset="0"/>
              </a:rPr>
              <a:t>của các doanh nghiệp </a:t>
            </a:r>
            <a:r>
              <a:rPr lang="en-US" sz="2000" dirty="0" err="1">
                <a:solidFill>
                  <a:schemeClr val="tx1">
                    <a:lumMod val="65000"/>
                    <a:lumOff val="35000"/>
                  </a:schemeClr>
                </a:solidFill>
                <a:latin typeface="Calibri" panose="020F0502020204030204" pitchFamily="34" charset="0"/>
                <a:cs typeface="Calibri" panose="020F0502020204030204" pitchFamily="34" charset="0"/>
              </a:rPr>
              <a:t>trong</a:t>
            </a:r>
            <a:r>
              <a:rPr lang="en-US" sz="2000" dirty="0">
                <a:solidFill>
                  <a:schemeClr val="tx1">
                    <a:lumMod val="65000"/>
                    <a:lumOff val="35000"/>
                  </a:schemeClr>
                </a:solidFill>
                <a:latin typeface="Calibri" panose="020F0502020204030204" pitchFamily="34" charset="0"/>
                <a:cs typeface="Calibri" panose="020F0502020204030204" pitchFamily="34" charset="0"/>
              </a:rPr>
              <a:t> </a:t>
            </a:r>
            <a:r>
              <a:rPr lang="en-US" sz="2000" dirty="0" err="1">
                <a:solidFill>
                  <a:schemeClr val="tx1">
                    <a:lumMod val="65000"/>
                    <a:lumOff val="35000"/>
                  </a:schemeClr>
                </a:solidFill>
                <a:latin typeface="Calibri" panose="020F0502020204030204" pitchFamily="34" charset="0"/>
                <a:cs typeface="Calibri" panose="020F0502020204030204" pitchFamily="34" charset="0"/>
              </a:rPr>
              <a:t>công</a:t>
            </a:r>
            <a:r>
              <a:rPr lang="en-US" sz="2000" dirty="0">
                <a:solidFill>
                  <a:schemeClr val="tx1">
                    <a:lumMod val="65000"/>
                    <a:lumOff val="35000"/>
                  </a:schemeClr>
                </a:solidFill>
                <a:latin typeface="Calibri" panose="020F0502020204030204" pitchFamily="34" charset="0"/>
                <a:cs typeface="Calibri" panose="020F0502020204030204" pitchFamily="34" charset="0"/>
              </a:rPr>
              <a:t> </a:t>
            </a:r>
            <a:r>
              <a:rPr lang="en-US" sz="2000" dirty="0" err="1">
                <a:solidFill>
                  <a:schemeClr val="tx1">
                    <a:lumMod val="65000"/>
                    <a:lumOff val="35000"/>
                  </a:schemeClr>
                </a:solidFill>
                <a:latin typeface="Calibri" panose="020F0502020204030204" pitchFamily="34" charset="0"/>
                <a:cs typeface="Calibri" panose="020F0502020204030204" pitchFamily="34" charset="0"/>
              </a:rPr>
              <a:t>tác</a:t>
            </a:r>
            <a:r>
              <a:rPr lang="vi-VN" sz="2000" dirty="0">
                <a:solidFill>
                  <a:schemeClr val="tx1">
                    <a:lumMod val="65000"/>
                    <a:lumOff val="35000"/>
                  </a:schemeClr>
                </a:solidFill>
                <a:latin typeface="Calibri" panose="020F0502020204030204" pitchFamily="34" charset="0"/>
                <a:cs typeface="Calibri" panose="020F0502020204030204" pitchFamily="34" charset="0"/>
              </a:rPr>
              <a:t> đào tạo</a:t>
            </a:r>
          </a:p>
          <a:p>
            <a:pPr lvl="0"/>
            <a:r>
              <a:rPr lang="vi-VN" sz="2000" dirty="0">
                <a:solidFill>
                  <a:schemeClr val="tx1">
                    <a:lumMod val="65000"/>
                    <a:lumOff val="35000"/>
                  </a:schemeClr>
                </a:solidFill>
                <a:latin typeface="Calibri" panose="020F0502020204030204" pitchFamily="34" charset="0"/>
                <a:cs typeface="Calibri" panose="020F0502020204030204" pitchFamily="34" charset="0"/>
              </a:rPr>
              <a:t>Đại diện người sử dụng lao động và người lao động (các phòng ban / công đoàn)</a:t>
            </a:r>
            <a:r>
              <a:rPr lang="en-US" sz="2000" dirty="0">
                <a:solidFill>
                  <a:schemeClr val="tx1">
                    <a:lumMod val="65000"/>
                    <a:lumOff val="35000"/>
                  </a:schemeClr>
                </a:solidFill>
                <a:latin typeface="Calibri" panose="020F0502020204030204" pitchFamily="34" charset="0"/>
                <a:cs typeface="Calibri" panose="020F0502020204030204" pitchFamily="34" charset="0"/>
              </a:rPr>
              <a:t> </a:t>
            </a:r>
            <a:r>
              <a:rPr lang="en-US" sz="2000" dirty="0" err="1">
                <a:solidFill>
                  <a:schemeClr val="tx1">
                    <a:lumMod val="65000"/>
                    <a:lumOff val="35000"/>
                  </a:schemeClr>
                </a:solidFill>
                <a:latin typeface="Calibri" panose="020F0502020204030204" pitchFamily="34" charset="0"/>
                <a:cs typeface="Calibri" panose="020F0502020204030204" pitchFamily="34" charset="0"/>
              </a:rPr>
              <a:t>có</a:t>
            </a:r>
            <a:r>
              <a:rPr lang="en-US" sz="2000" dirty="0">
                <a:solidFill>
                  <a:schemeClr val="tx1">
                    <a:lumMod val="65000"/>
                    <a:lumOff val="35000"/>
                  </a:schemeClr>
                </a:solidFill>
                <a:latin typeface="Calibri" panose="020F0502020204030204" pitchFamily="34" charset="0"/>
                <a:cs typeface="Calibri" panose="020F0502020204030204" pitchFamily="34" charset="0"/>
              </a:rPr>
              <a:t> </a:t>
            </a:r>
            <a:r>
              <a:rPr lang="en-US" sz="2000" dirty="0" err="1">
                <a:solidFill>
                  <a:schemeClr val="tx1">
                    <a:lumMod val="65000"/>
                    <a:lumOff val="35000"/>
                  </a:schemeClr>
                </a:solidFill>
                <a:latin typeface="Calibri" panose="020F0502020204030204" pitchFamily="34" charset="0"/>
                <a:cs typeface="Calibri" panose="020F0502020204030204" pitchFamily="34" charset="0"/>
              </a:rPr>
              <a:t>tiếng</a:t>
            </a:r>
            <a:r>
              <a:rPr lang="en-US" sz="2000" dirty="0">
                <a:solidFill>
                  <a:schemeClr val="tx1">
                    <a:lumMod val="65000"/>
                    <a:lumOff val="35000"/>
                  </a:schemeClr>
                </a:solidFill>
                <a:latin typeface="Calibri" panose="020F0502020204030204" pitchFamily="34" charset="0"/>
                <a:cs typeface="Calibri" panose="020F0502020204030204" pitchFamily="34" charset="0"/>
              </a:rPr>
              <a:t> </a:t>
            </a:r>
            <a:r>
              <a:rPr lang="en-US" sz="2000" dirty="0" err="1">
                <a:solidFill>
                  <a:schemeClr val="tx1">
                    <a:lumMod val="65000"/>
                    <a:lumOff val="35000"/>
                  </a:schemeClr>
                </a:solidFill>
                <a:latin typeface="Calibri" panose="020F0502020204030204" pitchFamily="34" charset="0"/>
                <a:cs typeface="Calibri" panose="020F0502020204030204" pitchFamily="34" charset="0"/>
              </a:rPr>
              <a:t>nói</a:t>
            </a:r>
            <a:endParaRPr lang="vi-VN" sz="2000" dirty="0">
              <a:solidFill>
                <a:schemeClr val="tx1">
                  <a:lumMod val="65000"/>
                  <a:lumOff val="35000"/>
                </a:schemeClr>
              </a:solidFill>
              <a:latin typeface="Calibri" panose="020F0502020204030204" pitchFamily="34" charset="0"/>
              <a:cs typeface="Calibri" panose="020F0502020204030204" pitchFamily="34" charset="0"/>
            </a:endParaRPr>
          </a:p>
          <a:p>
            <a:pPr lvl="0"/>
            <a:r>
              <a:rPr lang="en-US" sz="2000" dirty="0">
                <a:solidFill>
                  <a:schemeClr val="tx1">
                    <a:lumMod val="65000"/>
                    <a:lumOff val="35000"/>
                  </a:schemeClr>
                </a:solidFill>
                <a:latin typeface="Calibri" panose="020F0502020204030204" pitchFamily="34" charset="0"/>
                <a:cs typeface="Calibri" panose="020F0502020204030204" pitchFamily="34" charset="0"/>
              </a:rPr>
              <a:t>C</a:t>
            </a:r>
            <a:r>
              <a:rPr lang="vi-VN" sz="2000" dirty="0">
                <a:solidFill>
                  <a:schemeClr val="tx1">
                    <a:lumMod val="65000"/>
                    <a:lumOff val="35000"/>
                  </a:schemeClr>
                </a:solidFill>
                <a:latin typeface="Calibri" panose="020F0502020204030204" pitchFamily="34" charset="0"/>
                <a:cs typeface="Calibri" panose="020F0502020204030204" pitchFamily="34" charset="0"/>
              </a:rPr>
              <a:t>ác tiêu chuẩn </a:t>
            </a:r>
            <a:r>
              <a:rPr lang="en-US" sz="2000" dirty="0" err="1">
                <a:solidFill>
                  <a:schemeClr val="tx1">
                    <a:lumMod val="65000"/>
                    <a:lumOff val="35000"/>
                  </a:schemeClr>
                </a:solidFill>
                <a:latin typeface="Calibri" panose="020F0502020204030204" pitchFamily="34" charset="0"/>
                <a:cs typeface="Calibri" panose="020F0502020204030204" pitchFamily="34" charset="0"/>
              </a:rPr>
              <a:t>Đào</a:t>
            </a:r>
            <a:r>
              <a:rPr lang="en-US" sz="2000" dirty="0">
                <a:solidFill>
                  <a:schemeClr val="tx1">
                    <a:lumMod val="65000"/>
                    <a:lumOff val="35000"/>
                  </a:schemeClr>
                </a:solidFill>
                <a:latin typeface="Calibri" panose="020F0502020204030204" pitchFamily="34" charset="0"/>
                <a:cs typeface="Calibri" panose="020F0502020204030204" pitchFamily="34" charset="0"/>
              </a:rPr>
              <a:t> </a:t>
            </a:r>
            <a:r>
              <a:rPr lang="en-US" sz="2000" dirty="0" err="1">
                <a:solidFill>
                  <a:schemeClr val="tx1">
                    <a:lumMod val="65000"/>
                    <a:lumOff val="35000"/>
                  </a:schemeClr>
                </a:solidFill>
                <a:latin typeface="Calibri" panose="020F0502020204030204" pitchFamily="34" charset="0"/>
                <a:cs typeface="Calibri" panose="020F0502020204030204" pitchFamily="34" charset="0"/>
              </a:rPr>
              <a:t>tạo</a:t>
            </a:r>
            <a:r>
              <a:rPr lang="en-US" sz="2000" dirty="0">
                <a:solidFill>
                  <a:schemeClr val="tx1">
                    <a:lumMod val="65000"/>
                    <a:lumOff val="35000"/>
                  </a:schemeClr>
                </a:solidFill>
                <a:latin typeface="Calibri" panose="020F0502020204030204" pitchFamily="34" charset="0"/>
                <a:cs typeface="Calibri" panose="020F0502020204030204" pitchFamily="34" charset="0"/>
              </a:rPr>
              <a:t> </a:t>
            </a:r>
            <a:r>
              <a:rPr lang="en-US" sz="2000" dirty="0" err="1">
                <a:solidFill>
                  <a:schemeClr val="tx1">
                    <a:lumMod val="65000"/>
                    <a:lumOff val="35000"/>
                  </a:schemeClr>
                </a:solidFill>
                <a:latin typeface="Calibri" panose="020F0502020204030204" pitchFamily="34" charset="0"/>
                <a:cs typeface="Calibri" panose="020F0502020204030204" pitchFamily="34" charset="0"/>
              </a:rPr>
              <a:t>nghề</a:t>
            </a:r>
            <a:r>
              <a:rPr lang="en-US" sz="2000" dirty="0">
                <a:solidFill>
                  <a:schemeClr val="tx1">
                    <a:lumMod val="65000"/>
                    <a:lumOff val="35000"/>
                  </a:schemeClr>
                </a:solidFill>
                <a:latin typeface="Calibri" panose="020F0502020204030204" pitchFamily="34" charset="0"/>
                <a:cs typeface="Calibri" panose="020F0502020204030204" pitchFamily="34" charset="0"/>
              </a:rPr>
              <a:t> đ</a:t>
            </a:r>
            <a:r>
              <a:rPr lang="vi-VN" sz="2000" dirty="0">
                <a:solidFill>
                  <a:schemeClr val="tx1">
                    <a:lumMod val="65000"/>
                    <a:lumOff val="35000"/>
                  </a:schemeClr>
                </a:solidFill>
                <a:latin typeface="Calibri" panose="020F0502020204030204" pitchFamily="34" charset="0"/>
                <a:cs typeface="Calibri" panose="020F0502020204030204" pitchFamily="34" charset="0"/>
              </a:rPr>
              <a:t>ư</a:t>
            </a:r>
            <a:r>
              <a:rPr lang="en-US" sz="2000" dirty="0" err="1">
                <a:solidFill>
                  <a:schemeClr val="tx1">
                    <a:lumMod val="65000"/>
                    <a:lumOff val="35000"/>
                  </a:schemeClr>
                </a:solidFill>
                <a:latin typeface="Calibri" panose="020F0502020204030204" pitchFamily="34" charset="0"/>
                <a:cs typeface="Calibri" panose="020F0502020204030204" pitchFamily="34" charset="0"/>
              </a:rPr>
              <a:t>ợc</a:t>
            </a:r>
            <a:r>
              <a:rPr lang="vi-VN" sz="2000" dirty="0">
                <a:solidFill>
                  <a:schemeClr val="tx1">
                    <a:lumMod val="65000"/>
                    <a:lumOff val="35000"/>
                  </a:schemeClr>
                </a:solidFill>
                <a:latin typeface="Calibri" panose="020F0502020204030204" pitchFamily="34" charset="0"/>
                <a:cs typeface="Calibri" panose="020F0502020204030204" pitchFamily="34" charset="0"/>
              </a:rPr>
              <a:t> chấp nhận rộng rãi thông qua sự tham gia mạnh </a:t>
            </a:r>
            <a:r>
              <a:rPr lang="en-US" sz="2000" dirty="0" err="1">
                <a:solidFill>
                  <a:schemeClr val="tx1">
                    <a:lumMod val="65000"/>
                    <a:lumOff val="35000"/>
                  </a:schemeClr>
                </a:solidFill>
                <a:latin typeface="Calibri" panose="020F0502020204030204" pitchFamily="34" charset="0"/>
                <a:cs typeface="Calibri" panose="020F0502020204030204" pitchFamily="34" charset="0"/>
              </a:rPr>
              <a:t>mẽ</a:t>
            </a:r>
            <a:r>
              <a:rPr lang="en-US" sz="2000" dirty="0">
                <a:solidFill>
                  <a:schemeClr val="tx1">
                    <a:lumMod val="65000"/>
                    <a:lumOff val="35000"/>
                  </a:schemeClr>
                </a:solidFill>
                <a:latin typeface="Calibri" panose="020F0502020204030204" pitchFamily="34" charset="0"/>
                <a:cs typeface="Calibri" panose="020F0502020204030204" pitchFamily="34" charset="0"/>
              </a:rPr>
              <a:t> </a:t>
            </a:r>
            <a:r>
              <a:rPr lang="vi-VN" sz="2000" dirty="0">
                <a:solidFill>
                  <a:schemeClr val="tx1">
                    <a:lumMod val="65000"/>
                    <a:lumOff val="35000"/>
                  </a:schemeClr>
                </a:solidFill>
                <a:latin typeface="Calibri" panose="020F0502020204030204" pitchFamily="34" charset="0"/>
                <a:cs typeface="Calibri" panose="020F0502020204030204" pitchFamily="34" charset="0"/>
              </a:rPr>
              <a:t>của các đối tác xã hội trong </a:t>
            </a:r>
            <a:r>
              <a:rPr lang="en-US" sz="2000" dirty="0" err="1">
                <a:solidFill>
                  <a:schemeClr val="tx1">
                    <a:lumMod val="65000"/>
                    <a:lumOff val="35000"/>
                  </a:schemeClr>
                </a:solidFill>
                <a:latin typeface="Calibri" panose="020F0502020204030204" pitchFamily="34" charset="0"/>
                <a:cs typeface="Calibri" panose="020F0502020204030204" pitchFamily="34" charset="0"/>
              </a:rPr>
              <a:t>Đào</a:t>
            </a:r>
            <a:r>
              <a:rPr lang="en-US" sz="2000" dirty="0">
                <a:solidFill>
                  <a:schemeClr val="tx1">
                    <a:lumMod val="65000"/>
                    <a:lumOff val="35000"/>
                  </a:schemeClr>
                </a:solidFill>
                <a:latin typeface="Calibri" panose="020F0502020204030204" pitchFamily="34" charset="0"/>
                <a:cs typeface="Calibri" panose="020F0502020204030204" pitchFamily="34" charset="0"/>
              </a:rPr>
              <a:t> </a:t>
            </a:r>
            <a:r>
              <a:rPr lang="en-US" sz="2000" dirty="0" err="1">
                <a:solidFill>
                  <a:schemeClr val="tx1">
                    <a:lumMod val="65000"/>
                    <a:lumOff val="35000"/>
                  </a:schemeClr>
                </a:solidFill>
                <a:latin typeface="Calibri" panose="020F0502020204030204" pitchFamily="34" charset="0"/>
                <a:cs typeface="Calibri" panose="020F0502020204030204" pitchFamily="34" charset="0"/>
              </a:rPr>
              <a:t>tạo</a:t>
            </a:r>
            <a:r>
              <a:rPr lang="en-US" sz="2000" dirty="0">
                <a:solidFill>
                  <a:schemeClr val="tx1">
                    <a:lumMod val="65000"/>
                    <a:lumOff val="35000"/>
                  </a:schemeClr>
                </a:solidFill>
                <a:latin typeface="Calibri" panose="020F0502020204030204" pitchFamily="34" charset="0"/>
                <a:cs typeface="Calibri" panose="020F0502020204030204" pitchFamily="34" charset="0"/>
              </a:rPr>
              <a:t> </a:t>
            </a:r>
            <a:r>
              <a:rPr lang="en-US" sz="2000" dirty="0" err="1">
                <a:solidFill>
                  <a:schemeClr val="tx1">
                    <a:lumMod val="65000"/>
                    <a:lumOff val="35000"/>
                  </a:schemeClr>
                </a:solidFill>
                <a:latin typeface="Calibri" panose="020F0502020204030204" pitchFamily="34" charset="0"/>
                <a:cs typeface="Calibri" panose="020F0502020204030204" pitchFamily="34" charset="0"/>
              </a:rPr>
              <a:t>nghề</a:t>
            </a:r>
            <a:r>
              <a:rPr lang="vi-VN" sz="2000" dirty="0">
                <a:solidFill>
                  <a:schemeClr val="tx1">
                    <a:lumMod val="65000"/>
                    <a:lumOff val="35000"/>
                  </a:schemeClr>
                </a:solidFill>
                <a:latin typeface="Calibri" panose="020F0502020204030204" pitchFamily="34" charset="0"/>
                <a:cs typeface="Calibri" panose="020F0502020204030204" pitchFamily="34" charset="0"/>
              </a:rPr>
              <a:t> và </a:t>
            </a:r>
            <a:r>
              <a:rPr lang="vi-VN" sz="2000" b="1" dirty="0">
                <a:solidFill>
                  <a:schemeClr val="tx1">
                    <a:lumMod val="65000"/>
                    <a:lumOff val="35000"/>
                  </a:schemeClr>
                </a:solidFill>
                <a:latin typeface="Calibri" panose="020F0502020204030204" pitchFamily="34" charset="0"/>
                <a:cs typeface="Calibri" panose="020F0502020204030204" pitchFamily="34" charset="0"/>
              </a:rPr>
              <a:t>văn hóa cam kết hợp tác </a:t>
            </a:r>
          </a:p>
          <a:p>
            <a:pPr lvl="0"/>
            <a:r>
              <a:rPr lang="vi-VN" sz="2000" b="1" dirty="0">
                <a:solidFill>
                  <a:schemeClr val="tx1">
                    <a:lumMod val="65000"/>
                    <a:lumOff val="35000"/>
                  </a:schemeClr>
                </a:solidFill>
                <a:latin typeface="Calibri" panose="020F0502020204030204" pitchFamily="34" charset="0"/>
                <a:cs typeface="Calibri" panose="020F0502020204030204" pitchFamily="34" charset="0"/>
              </a:rPr>
              <a:t>Năng lực quản lý </a:t>
            </a:r>
            <a:r>
              <a:rPr lang="vi-VN" sz="2000" dirty="0">
                <a:solidFill>
                  <a:schemeClr val="tx1">
                    <a:lumMod val="65000"/>
                    <a:lumOff val="35000"/>
                  </a:schemeClr>
                </a:solidFill>
                <a:latin typeface="Calibri" panose="020F0502020204030204" pitchFamily="34" charset="0"/>
                <a:cs typeface="Calibri" panose="020F0502020204030204" pitchFamily="34" charset="0"/>
              </a:rPr>
              <a:t>chặt chẽ của chính phủ</a:t>
            </a:r>
          </a:p>
          <a:p>
            <a:pPr lvl="0"/>
            <a:r>
              <a:rPr lang="vi-VN" sz="2000" dirty="0">
                <a:solidFill>
                  <a:schemeClr val="tx1">
                    <a:lumMod val="65000"/>
                    <a:lumOff val="35000"/>
                  </a:schemeClr>
                </a:solidFill>
                <a:latin typeface="Calibri" panose="020F0502020204030204" pitchFamily="34" charset="0"/>
                <a:cs typeface="Calibri" panose="020F0502020204030204" pitchFamily="34" charset="0"/>
              </a:rPr>
              <a:t>Nguồn </a:t>
            </a:r>
            <a:r>
              <a:rPr lang="vi-VN" sz="2000" b="1" noProof="0" dirty="0">
                <a:solidFill>
                  <a:schemeClr val="tx1">
                    <a:lumMod val="65000"/>
                    <a:lumOff val="35000"/>
                  </a:schemeClr>
                </a:solidFill>
                <a:latin typeface="Calibri" panose="020F0502020204030204" pitchFamily="34" charset="0"/>
                <a:cs typeface="Calibri" panose="020F0502020204030204" pitchFamily="34" charset="0"/>
              </a:rPr>
              <a:t>giáo viên và </a:t>
            </a:r>
            <a:r>
              <a:rPr lang="en-US" sz="2000" b="1" noProof="0" dirty="0" err="1">
                <a:solidFill>
                  <a:schemeClr val="tx1">
                    <a:lumMod val="65000"/>
                    <a:lumOff val="35000"/>
                  </a:schemeClr>
                </a:solidFill>
                <a:latin typeface="Calibri" panose="020F0502020204030204" pitchFamily="34" charset="0"/>
                <a:cs typeface="Calibri" panose="020F0502020204030204" pitchFamily="34" charset="0"/>
              </a:rPr>
              <a:t>cán</a:t>
            </a:r>
            <a:r>
              <a:rPr lang="en-US" sz="2000" b="1" noProof="0" dirty="0">
                <a:solidFill>
                  <a:schemeClr val="tx1">
                    <a:lumMod val="65000"/>
                    <a:lumOff val="35000"/>
                  </a:schemeClr>
                </a:solidFill>
                <a:latin typeface="Calibri" panose="020F0502020204030204" pitchFamily="34" charset="0"/>
                <a:cs typeface="Calibri" panose="020F0502020204030204" pitchFamily="34" charset="0"/>
              </a:rPr>
              <a:t> </a:t>
            </a:r>
            <a:r>
              <a:rPr lang="en-US" sz="2000" b="1" noProof="0" dirty="0" err="1">
                <a:solidFill>
                  <a:schemeClr val="tx1">
                    <a:lumMod val="65000"/>
                    <a:lumOff val="35000"/>
                  </a:schemeClr>
                </a:solidFill>
                <a:latin typeface="Calibri" panose="020F0502020204030204" pitchFamily="34" charset="0"/>
                <a:cs typeface="Calibri" panose="020F0502020204030204" pitchFamily="34" charset="0"/>
              </a:rPr>
              <a:t>bộ</a:t>
            </a:r>
            <a:r>
              <a:rPr lang="vi-VN" sz="2000" b="1" noProof="0" dirty="0">
                <a:solidFill>
                  <a:schemeClr val="tx1">
                    <a:lumMod val="65000"/>
                    <a:lumOff val="35000"/>
                  </a:schemeClr>
                </a:solidFill>
                <a:latin typeface="Calibri" panose="020F0502020204030204" pitchFamily="34" charset="0"/>
                <a:cs typeface="Calibri" panose="020F0502020204030204" pitchFamily="34" charset="0"/>
              </a:rPr>
              <a:t> đào tạo</a:t>
            </a:r>
            <a:r>
              <a:rPr lang="en-US" sz="2000" b="1" noProof="0" dirty="0">
                <a:solidFill>
                  <a:schemeClr val="tx1">
                    <a:lumMod val="65000"/>
                    <a:lumOff val="35000"/>
                  </a:schemeClr>
                </a:solidFill>
                <a:latin typeface="Calibri" panose="020F0502020204030204" pitchFamily="34" charset="0"/>
                <a:cs typeface="Calibri" panose="020F0502020204030204" pitchFamily="34" charset="0"/>
              </a:rPr>
              <a:t> </a:t>
            </a:r>
            <a:r>
              <a:rPr lang="en-US" sz="2000" b="1" noProof="0" dirty="0" err="1">
                <a:solidFill>
                  <a:schemeClr val="tx1">
                    <a:lumMod val="65000"/>
                    <a:lumOff val="35000"/>
                  </a:schemeClr>
                </a:solidFill>
                <a:latin typeface="Calibri" panose="020F0502020204030204" pitchFamily="34" charset="0"/>
                <a:cs typeface="Calibri" panose="020F0502020204030204" pitchFamily="34" charset="0"/>
              </a:rPr>
              <a:t>nghề</a:t>
            </a:r>
            <a:r>
              <a:rPr lang="vi-VN" sz="2000" b="1" noProof="0" dirty="0">
                <a:solidFill>
                  <a:schemeClr val="tx1">
                    <a:lumMod val="65000"/>
                    <a:lumOff val="35000"/>
                  </a:schemeClr>
                </a:solidFill>
                <a:latin typeface="Calibri" panose="020F0502020204030204" pitchFamily="34" charset="0"/>
                <a:cs typeface="Calibri" panose="020F0502020204030204" pitchFamily="34" charset="0"/>
              </a:rPr>
              <a:t> </a:t>
            </a:r>
            <a:r>
              <a:rPr lang="vi-VN" sz="2000" noProof="0" dirty="0">
                <a:solidFill>
                  <a:schemeClr val="tx1">
                    <a:lumMod val="65000"/>
                    <a:lumOff val="35000"/>
                  </a:schemeClr>
                </a:solidFill>
                <a:latin typeface="Calibri" panose="020F0502020204030204" pitchFamily="34" charset="0"/>
                <a:cs typeface="Calibri" panose="020F0502020204030204" pitchFamily="34" charset="0"/>
              </a:rPr>
              <a:t>có </a:t>
            </a:r>
            <a:r>
              <a:rPr lang="en-US" sz="2000" noProof="0" dirty="0" err="1">
                <a:solidFill>
                  <a:schemeClr val="tx1">
                    <a:lumMod val="65000"/>
                    <a:lumOff val="35000"/>
                  </a:schemeClr>
                </a:solidFill>
                <a:latin typeface="Calibri" panose="020F0502020204030204" pitchFamily="34" charset="0"/>
                <a:cs typeface="Calibri" panose="020F0502020204030204" pitchFamily="34" charset="0"/>
              </a:rPr>
              <a:t>năng</a:t>
            </a:r>
            <a:r>
              <a:rPr lang="en-US" sz="2000" noProof="0" dirty="0">
                <a:solidFill>
                  <a:schemeClr val="tx1">
                    <a:lumMod val="65000"/>
                    <a:lumOff val="35000"/>
                  </a:schemeClr>
                </a:solidFill>
                <a:latin typeface="Calibri" panose="020F0502020204030204" pitchFamily="34" charset="0"/>
                <a:cs typeface="Calibri" panose="020F0502020204030204" pitchFamily="34" charset="0"/>
              </a:rPr>
              <a:t> </a:t>
            </a:r>
            <a:r>
              <a:rPr lang="en-US" sz="2000" noProof="0" dirty="0" err="1">
                <a:solidFill>
                  <a:schemeClr val="tx1">
                    <a:lumMod val="65000"/>
                    <a:lumOff val="35000"/>
                  </a:schemeClr>
                </a:solidFill>
                <a:latin typeface="Calibri" panose="020F0502020204030204" pitchFamily="34" charset="0"/>
                <a:cs typeface="Calibri" panose="020F0502020204030204" pitchFamily="34" charset="0"/>
              </a:rPr>
              <a:t>lực</a:t>
            </a:r>
            <a:endParaRPr lang="en-GB" sz="2000" b="1" noProof="0" dirty="0">
              <a:solidFill>
                <a:schemeClr val="tx1">
                  <a:lumMod val="65000"/>
                  <a:lumOff val="35000"/>
                </a:schemeClr>
              </a:solidFill>
              <a:latin typeface="Calibri" panose="020F0502020204030204" pitchFamily="34" charset="0"/>
              <a:cs typeface="Calibri" panose="020F0502020204030204" pitchFamily="34" charset="0"/>
            </a:endParaRPr>
          </a:p>
          <a:p>
            <a:pPr lvl="0"/>
            <a:r>
              <a:rPr lang="vi-VN" sz="2000" noProof="0" dirty="0">
                <a:solidFill>
                  <a:schemeClr val="tx1">
                    <a:lumMod val="65000"/>
                    <a:lumOff val="35000"/>
                  </a:schemeClr>
                </a:solidFill>
                <a:latin typeface="Calibri" panose="020F0502020204030204" pitchFamily="34" charset="0"/>
                <a:cs typeface="Calibri" panose="020F0502020204030204" pitchFamily="34" charset="0"/>
              </a:rPr>
              <a:t>Hệ thống giáo dục phổ thông </a:t>
            </a:r>
            <a:r>
              <a:rPr lang="vi-VN" sz="2000" b="1" noProof="0" dirty="0">
                <a:solidFill>
                  <a:schemeClr val="tx1">
                    <a:lumMod val="65000"/>
                    <a:lumOff val="35000"/>
                  </a:schemeClr>
                </a:solidFill>
                <a:latin typeface="Calibri" panose="020F0502020204030204" pitchFamily="34" charset="0"/>
                <a:cs typeface="Calibri" panose="020F0502020204030204" pitchFamily="34" charset="0"/>
              </a:rPr>
              <a:t>giúp người trẻ sẵn sàng cho </a:t>
            </a:r>
            <a:r>
              <a:rPr lang="en-US" sz="2000" b="1" dirty="0" err="1">
                <a:solidFill>
                  <a:schemeClr val="tx1">
                    <a:lumMod val="65000"/>
                    <a:lumOff val="35000"/>
                  </a:schemeClr>
                </a:solidFill>
                <a:latin typeface="Calibri" panose="020F0502020204030204" pitchFamily="34" charset="0"/>
                <a:cs typeface="Calibri" panose="020F0502020204030204" pitchFamily="34" charset="0"/>
              </a:rPr>
              <a:t>Đào</a:t>
            </a:r>
            <a:r>
              <a:rPr lang="en-US" sz="2000" b="1" dirty="0">
                <a:solidFill>
                  <a:schemeClr val="tx1">
                    <a:lumMod val="65000"/>
                    <a:lumOff val="35000"/>
                  </a:schemeClr>
                </a:solidFill>
                <a:latin typeface="Calibri" panose="020F0502020204030204" pitchFamily="34" charset="0"/>
                <a:cs typeface="Calibri" panose="020F0502020204030204" pitchFamily="34" charset="0"/>
              </a:rPr>
              <a:t> </a:t>
            </a:r>
            <a:r>
              <a:rPr lang="en-US" sz="2000" b="1" dirty="0" err="1">
                <a:solidFill>
                  <a:schemeClr val="tx1">
                    <a:lumMod val="65000"/>
                    <a:lumOff val="35000"/>
                  </a:schemeClr>
                </a:solidFill>
                <a:latin typeface="Calibri" panose="020F0502020204030204" pitchFamily="34" charset="0"/>
                <a:cs typeface="Calibri" panose="020F0502020204030204" pitchFamily="34" charset="0"/>
              </a:rPr>
              <a:t>tạo</a:t>
            </a:r>
            <a:r>
              <a:rPr lang="en-US" sz="2000" b="1" dirty="0">
                <a:solidFill>
                  <a:schemeClr val="tx1">
                    <a:lumMod val="65000"/>
                    <a:lumOff val="35000"/>
                  </a:schemeClr>
                </a:solidFill>
                <a:latin typeface="Calibri" panose="020F0502020204030204" pitchFamily="34" charset="0"/>
                <a:cs typeface="Calibri" panose="020F0502020204030204" pitchFamily="34" charset="0"/>
              </a:rPr>
              <a:t> </a:t>
            </a:r>
            <a:r>
              <a:rPr lang="en-US" sz="2000" b="1" dirty="0" err="1">
                <a:solidFill>
                  <a:schemeClr val="tx1">
                    <a:lumMod val="65000"/>
                    <a:lumOff val="35000"/>
                  </a:schemeClr>
                </a:solidFill>
                <a:latin typeface="Calibri" panose="020F0502020204030204" pitchFamily="34" charset="0"/>
                <a:cs typeface="Calibri" panose="020F0502020204030204" pitchFamily="34" charset="0"/>
              </a:rPr>
              <a:t>nghề</a:t>
            </a:r>
            <a:endParaRPr lang="en-GB" sz="2000" b="1" noProof="0"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5" name="Rechteck 4"/>
          <p:cNvSpPr/>
          <p:nvPr/>
        </p:nvSpPr>
        <p:spPr>
          <a:xfrm>
            <a:off x="0" y="6309320"/>
            <a:ext cx="914400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207998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noProof="0" dirty="0">
                <a:solidFill>
                  <a:schemeClr val="accent6">
                    <a:lumMod val="75000"/>
                  </a:schemeClr>
                </a:solidFill>
                <a:latin typeface="Arial Narrow" panose="020B0606020202030204" pitchFamily="34" charset="0"/>
              </a:rPr>
              <a:t>V. </a:t>
            </a:r>
            <a:r>
              <a:rPr lang="en-US" i="1" dirty="0">
                <a:solidFill>
                  <a:schemeClr val="accent6">
                    <a:lumMod val="75000"/>
                  </a:schemeClr>
                </a:solidFill>
                <a:latin typeface="Arial Narrow" panose="020B0606020202030204" pitchFamily="34" charset="0"/>
              </a:rPr>
              <a:t>Đ</a:t>
            </a:r>
            <a:r>
              <a:rPr lang="vi-VN" i="1" noProof="0" dirty="0">
                <a:solidFill>
                  <a:schemeClr val="accent6">
                    <a:lumMod val="75000"/>
                  </a:schemeClr>
                </a:solidFill>
                <a:latin typeface="Arial Narrow" panose="020B0606020202030204" pitchFamily="34" charset="0"/>
              </a:rPr>
              <a:t>ặc </a:t>
            </a:r>
            <a:r>
              <a:rPr lang="en-US" i="1" dirty="0" err="1">
                <a:solidFill>
                  <a:schemeClr val="accent6">
                    <a:lumMod val="75000"/>
                  </a:schemeClr>
                </a:solidFill>
                <a:latin typeface="Arial Narrow" panose="020B0606020202030204" pitchFamily="34" charset="0"/>
              </a:rPr>
              <a:t>điểm</a:t>
            </a:r>
            <a:r>
              <a:rPr lang="vi-VN" i="1" noProof="0" dirty="0">
                <a:solidFill>
                  <a:schemeClr val="accent6">
                    <a:lumMod val="75000"/>
                  </a:schemeClr>
                </a:solidFill>
                <a:latin typeface="Arial Narrow" panose="020B0606020202030204" pitchFamily="34" charset="0"/>
              </a:rPr>
              <a:t> chất lượng của</a:t>
            </a:r>
            <a:r>
              <a:rPr lang="en-GB" i="1" dirty="0">
                <a:solidFill>
                  <a:schemeClr val="accent6">
                    <a:lumMod val="75000"/>
                  </a:schemeClr>
                </a:solidFill>
                <a:latin typeface="Arial Narrow" panose="020B0606020202030204" pitchFamily="34" charset="0"/>
              </a:rPr>
              <a:t> </a:t>
            </a:r>
            <a:r>
              <a:rPr lang="en-GB" i="1" dirty="0" err="1">
                <a:solidFill>
                  <a:schemeClr val="accent6">
                    <a:lumMod val="75000"/>
                  </a:schemeClr>
                </a:solidFill>
                <a:latin typeface="Arial Narrow" panose="020B0606020202030204" pitchFamily="34" charset="0"/>
              </a:rPr>
              <a:t>Đào</a:t>
            </a:r>
            <a:r>
              <a:rPr lang="en-GB" i="1" dirty="0">
                <a:solidFill>
                  <a:schemeClr val="accent6">
                    <a:lumMod val="75000"/>
                  </a:schemeClr>
                </a:solidFill>
                <a:latin typeface="Arial Narrow" panose="020B0606020202030204" pitchFamily="34" charset="0"/>
              </a:rPr>
              <a:t> </a:t>
            </a:r>
            <a:r>
              <a:rPr lang="en-GB" i="1" dirty="0" err="1">
                <a:solidFill>
                  <a:schemeClr val="accent6">
                    <a:lumMod val="75000"/>
                  </a:schemeClr>
                </a:solidFill>
                <a:latin typeface="Arial Narrow" panose="020B0606020202030204" pitchFamily="34" charset="0"/>
              </a:rPr>
              <a:t>tạo</a:t>
            </a:r>
            <a:r>
              <a:rPr lang="en-GB" i="1" dirty="0">
                <a:solidFill>
                  <a:schemeClr val="accent6">
                    <a:lumMod val="75000"/>
                  </a:schemeClr>
                </a:solidFill>
                <a:latin typeface="Arial Narrow" panose="020B0606020202030204" pitchFamily="34" charset="0"/>
              </a:rPr>
              <a:t> </a:t>
            </a:r>
            <a:r>
              <a:rPr lang="en-GB" i="1" dirty="0" err="1">
                <a:solidFill>
                  <a:schemeClr val="accent6">
                    <a:lumMod val="75000"/>
                  </a:schemeClr>
                </a:solidFill>
                <a:latin typeface="Arial Narrow" panose="020B0606020202030204" pitchFamily="34" charset="0"/>
              </a:rPr>
              <a:t>nghề</a:t>
            </a:r>
            <a:r>
              <a:rPr lang="en-GB" i="1" dirty="0">
                <a:solidFill>
                  <a:schemeClr val="accent6">
                    <a:lumMod val="75000"/>
                  </a:schemeClr>
                </a:solidFill>
                <a:latin typeface="Arial Narrow" panose="020B0606020202030204" pitchFamily="34" charset="0"/>
              </a:rPr>
              <a:t> </a:t>
            </a:r>
            <a:endParaRPr lang="en-GB" i="1" noProof="0" dirty="0">
              <a:solidFill>
                <a:schemeClr val="accent6">
                  <a:lumMod val="75000"/>
                </a:schemeClr>
              </a:solidFill>
              <a:latin typeface="Arial Narrow" panose="020B0606020202030204" pitchFamily="34" charset="0"/>
            </a:endParaRPr>
          </a:p>
        </p:txBody>
      </p:sp>
      <p:sp>
        <p:nvSpPr>
          <p:cNvPr id="13" name="Inhaltsplatzhalter 4"/>
          <p:cNvSpPr>
            <a:spLocks noGrp="1"/>
          </p:cNvSpPr>
          <p:nvPr>
            <p:ph idx="1"/>
          </p:nvPr>
        </p:nvSpPr>
        <p:spPr>
          <a:xfrm>
            <a:off x="457200" y="1387914"/>
            <a:ext cx="8229600" cy="5281446"/>
          </a:xfrm>
        </p:spPr>
        <p:txBody>
          <a:bodyPr>
            <a:normAutofit/>
          </a:bodyPr>
          <a:lstStyle/>
          <a:p>
            <a:pPr marL="457200" lvl="0" indent="-457200">
              <a:buFont typeface="+mj-lt"/>
              <a:buAutoNum type="arabicPeriod"/>
            </a:pPr>
            <a:r>
              <a:rPr lang="vi-VN" sz="2000" b="1" i="1" noProof="0" dirty="0">
                <a:latin typeface="Calibri" panose="020F0502020204030204" pitchFamily="34" charset="0"/>
                <a:cs typeface="Calibri" panose="020F0502020204030204" pitchFamily="34" charset="0"/>
              </a:rPr>
              <a:t>Sự hợp tác </a:t>
            </a:r>
            <a:r>
              <a:rPr lang="en-US" sz="2000" b="1" i="1" dirty="0" err="1">
                <a:latin typeface="Calibri" panose="020F0502020204030204" pitchFamily="34" charset="0"/>
                <a:cs typeface="Calibri" panose="020F0502020204030204" pitchFamily="34" charset="0"/>
              </a:rPr>
              <a:t>giữa</a:t>
            </a:r>
            <a:r>
              <a:rPr lang="en-US" sz="2000" b="1" i="1" dirty="0">
                <a:latin typeface="Calibri" panose="020F0502020204030204" pitchFamily="34" charset="0"/>
                <a:cs typeface="Calibri" panose="020F0502020204030204" pitchFamily="34" charset="0"/>
              </a:rPr>
              <a:t> </a:t>
            </a:r>
            <a:r>
              <a:rPr lang="vi-VN" sz="2000" b="1" i="1" noProof="0" dirty="0">
                <a:latin typeface="Calibri" panose="020F0502020204030204" pitchFamily="34" charset="0"/>
                <a:cs typeface="Calibri" panose="020F0502020204030204" pitchFamily="34" charset="0"/>
              </a:rPr>
              <a:t>chính phủ, cộng đồng doanh nghiệp và đối tác xã hội</a:t>
            </a:r>
            <a:endParaRPr lang="en-GB" sz="2000" b="1" i="1" noProof="0" dirty="0">
              <a:latin typeface="Calibri" panose="020F0502020204030204" pitchFamily="34" charset="0"/>
              <a:cs typeface="Calibri" panose="020F0502020204030204" pitchFamily="34" charset="0"/>
            </a:endParaRPr>
          </a:p>
          <a:p>
            <a:pPr marL="457200" lvl="1" indent="0">
              <a:buNone/>
            </a:pPr>
            <a:r>
              <a:rPr lang="en-GB" sz="1600" i="1" dirty="0" err="1">
                <a:latin typeface="Calibri" panose="020F0502020204030204" pitchFamily="34" charset="0"/>
                <a:cs typeface="Calibri" panose="020F0502020204030204" pitchFamily="34" charset="0"/>
              </a:rPr>
              <a:t>Vd</a:t>
            </a:r>
            <a:r>
              <a:rPr lang="en-GB" sz="1600" i="1" dirty="0">
                <a:latin typeface="Calibri" panose="020F0502020204030204" pitchFamily="34" charset="0"/>
                <a:cs typeface="Calibri" panose="020F0502020204030204" pitchFamily="34" charset="0"/>
              </a:rPr>
              <a:t>:</a:t>
            </a:r>
            <a:r>
              <a:rPr lang="en-GB" sz="1600" i="1" noProof="0" dirty="0">
                <a:latin typeface="Calibri" panose="020F0502020204030204" pitchFamily="34" charset="0"/>
                <a:cs typeface="Calibri" panose="020F0502020204030204" pitchFamily="34" charset="0"/>
              </a:rPr>
              <a:t> </a:t>
            </a:r>
            <a:r>
              <a:rPr lang="vi-VN" sz="1600" i="1" noProof="0" dirty="0">
                <a:latin typeface="Calibri" panose="020F0502020204030204" pitchFamily="34" charset="0"/>
                <a:cs typeface="Calibri" panose="020F0502020204030204" pitchFamily="34" charset="0"/>
              </a:rPr>
              <a:t>hội đồng thi</a:t>
            </a:r>
            <a:r>
              <a:rPr lang="en-GB" sz="1600" i="1" noProof="0" dirty="0">
                <a:latin typeface="Calibri" panose="020F0502020204030204" pitchFamily="34" charset="0"/>
                <a:cs typeface="Calibri" panose="020F0502020204030204" pitchFamily="34" charset="0"/>
              </a:rPr>
              <a:t>, </a:t>
            </a:r>
            <a:r>
              <a:rPr lang="vi-VN" sz="1600" i="1" noProof="0" dirty="0">
                <a:latin typeface="Calibri" panose="020F0502020204030204" pitchFamily="34" charset="0"/>
                <a:cs typeface="Calibri" panose="020F0502020204030204" pitchFamily="34" charset="0"/>
              </a:rPr>
              <a:t>tiêu chuẩn </a:t>
            </a:r>
            <a:r>
              <a:rPr lang="en-GB" sz="1600" i="1" dirty="0" err="1">
                <a:latin typeface="Calibri" panose="020F0502020204030204" pitchFamily="34" charset="0"/>
                <a:cs typeface="Calibri" panose="020F0502020204030204" pitchFamily="34" charset="0"/>
              </a:rPr>
              <a:t>Đào</a:t>
            </a:r>
            <a:r>
              <a:rPr lang="en-GB" sz="1600" i="1" dirty="0">
                <a:latin typeface="Calibri" panose="020F0502020204030204" pitchFamily="34" charset="0"/>
                <a:cs typeface="Calibri" panose="020F0502020204030204" pitchFamily="34" charset="0"/>
              </a:rPr>
              <a:t> </a:t>
            </a:r>
            <a:r>
              <a:rPr lang="en-GB" sz="1600" i="1" dirty="0" err="1">
                <a:latin typeface="Calibri" panose="020F0502020204030204" pitchFamily="34" charset="0"/>
                <a:cs typeface="Calibri" panose="020F0502020204030204" pitchFamily="34" charset="0"/>
              </a:rPr>
              <a:t>tạo</a:t>
            </a:r>
            <a:r>
              <a:rPr lang="en-GB" sz="1600" i="1" dirty="0">
                <a:latin typeface="Calibri" panose="020F0502020204030204" pitchFamily="34" charset="0"/>
                <a:cs typeface="Calibri" panose="020F0502020204030204" pitchFamily="34" charset="0"/>
              </a:rPr>
              <a:t> </a:t>
            </a:r>
            <a:r>
              <a:rPr lang="en-GB" sz="1600" i="1" dirty="0" err="1">
                <a:latin typeface="Calibri" panose="020F0502020204030204" pitchFamily="34" charset="0"/>
                <a:cs typeface="Calibri" panose="020F0502020204030204" pitchFamily="34" charset="0"/>
              </a:rPr>
              <a:t>nghề</a:t>
            </a:r>
            <a:r>
              <a:rPr lang="en-GB" sz="1600" i="1" dirty="0">
                <a:latin typeface="Calibri" panose="020F0502020204030204" pitchFamily="34" charset="0"/>
                <a:cs typeface="Calibri" panose="020F0502020204030204" pitchFamily="34" charset="0"/>
              </a:rPr>
              <a:t> </a:t>
            </a:r>
            <a:r>
              <a:rPr lang="en-GB" sz="1600" i="1" noProof="0" dirty="0">
                <a:latin typeface="Calibri" panose="020F0502020204030204" pitchFamily="34" charset="0"/>
                <a:cs typeface="Calibri" panose="020F0502020204030204" pitchFamily="34" charset="0"/>
              </a:rPr>
              <a:t> </a:t>
            </a:r>
          </a:p>
          <a:p>
            <a:pPr marL="457200" lvl="1" indent="0">
              <a:buNone/>
            </a:pPr>
            <a:endParaRPr lang="en-GB" sz="2000" noProof="0" dirty="0">
              <a:latin typeface="Calibri" panose="020F0502020204030204" pitchFamily="34" charset="0"/>
              <a:cs typeface="Calibri" panose="020F0502020204030204" pitchFamily="34" charset="0"/>
            </a:endParaRPr>
          </a:p>
          <a:p>
            <a:pPr marL="457200" lvl="0" indent="-457200">
              <a:buFont typeface="+mj-lt"/>
              <a:buAutoNum type="arabicPeriod"/>
            </a:pPr>
            <a:r>
              <a:rPr lang="vi-VN" sz="2000" b="1" i="1" noProof="0" dirty="0">
                <a:latin typeface="Calibri" panose="020F0502020204030204" pitchFamily="34" charset="0"/>
                <a:cs typeface="Calibri" panose="020F0502020204030204" pitchFamily="34" charset="0"/>
              </a:rPr>
              <a:t>Học trong quá trình làm việc</a:t>
            </a:r>
            <a:endParaRPr lang="en-GB" sz="2000" b="1" i="1" noProof="0" dirty="0">
              <a:latin typeface="Calibri" panose="020F0502020204030204" pitchFamily="34" charset="0"/>
              <a:cs typeface="Calibri" panose="020F0502020204030204" pitchFamily="34" charset="0"/>
            </a:endParaRPr>
          </a:p>
          <a:p>
            <a:pPr marL="457200" lvl="1" indent="0">
              <a:buNone/>
            </a:pPr>
            <a:r>
              <a:rPr lang="en-GB" sz="1600" i="1" dirty="0" err="1">
                <a:latin typeface="Calibri" panose="020F0502020204030204" pitchFamily="34" charset="0"/>
                <a:cs typeface="Calibri" panose="020F0502020204030204" pitchFamily="34" charset="0"/>
              </a:rPr>
              <a:t>Vd</a:t>
            </a:r>
            <a:r>
              <a:rPr lang="en-GB" sz="1600" i="1" dirty="0">
                <a:latin typeface="Calibri" panose="020F0502020204030204" pitchFamily="34" charset="0"/>
                <a:cs typeface="Calibri" panose="020F0502020204030204" pitchFamily="34" charset="0"/>
              </a:rPr>
              <a:t>:</a:t>
            </a:r>
            <a:r>
              <a:rPr lang="en-GB" sz="1600" i="1" noProof="0" dirty="0">
                <a:latin typeface="Calibri" panose="020F0502020204030204" pitchFamily="34" charset="0"/>
                <a:cs typeface="Calibri" panose="020F0502020204030204" pitchFamily="34" charset="0"/>
              </a:rPr>
              <a:t> </a:t>
            </a:r>
            <a:r>
              <a:rPr lang="vi-VN" sz="1600" i="1" dirty="0">
                <a:latin typeface="Calibri" panose="020F0502020204030204" pitchFamily="34" charset="0"/>
                <a:cs typeface="Calibri" panose="020F0502020204030204" pitchFamily="34" charset="0"/>
              </a:rPr>
              <a:t>đào tạo trong doanh nghiệp </a:t>
            </a:r>
            <a:r>
              <a:rPr lang="en-GB" sz="1600" i="1" noProof="0" dirty="0">
                <a:latin typeface="Calibri" panose="020F0502020204030204" pitchFamily="34" charset="0"/>
                <a:cs typeface="Calibri" panose="020F0502020204030204" pitchFamily="34" charset="0"/>
              </a:rPr>
              <a:t>= 70 %</a:t>
            </a:r>
          </a:p>
          <a:p>
            <a:pPr marL="457200" lvl="1" indent="0">
              <a:buNone/>
            </a:pPr>
            <a:endParaRPr lang="en-GB" sz="2000" noProof="0" dirty="0">
              <a:latin typeface="Calibri" panose="020F0502020204030204" pitchFamily="34" charset="0"/>
              <a:cs typeface="Calibri" panose="020F0502020204030204" pitchFamily="34" charset="0"/>
            </a:endParaRPr>
          </a:p>
          <a:p>
            <a:pPr marL="457200" lvl="0" indent="-457200">
              <a:buFont typeface="+mj-lt"/>
              <a:buAutoNum type="arabicPeriod"/>
            </a:pPr>
            <a:r>
              <a:rPr lang="vi-VN" sz="2000" b="1" i="1" noProof="0" dirty="0">
                <a:latin typeface="Calibri" panose="020F0502020204030204" pitchFamily="34" charset="0"/>
                <a:cs typeface="Calibri" panose="020F0502020204030204" pitchFamily="34" charset="0"/>
              </a:rPr>
              <a:t>Chấp nhận các tiêu chuẩn quốc gia</a:t>
            </a:r>
            <a:endParaRPr lang="en-GB" sz="2000" b="1" i="1" noProof="0" dirty="0">
              <a:latin typeface="Calibri" panose="020F0502020204030204" pitchFamily="34" charset="0"/>
              <a:cs typeface="Calibri" panose="020F0502020204030204" pitchFamily="34" charset="0"/>
            </a:endParaRPr>
          </a:p>
          <a:p>
            <a:pPr marL="457200" lvl="1" indent="0">
              <a:buNone/>
            </a:pPr>
            <a:r>
              <a:rPr lang="en-GB" sz="1600" i="1" dirty="0" err="1">
                <a:latin typeface="Calibri" panose="020F0502020204030204" pitchFamily="34" charset="0"/>
                <a:cs typeface="Calibri" panose="020F0502020204030204" pitchFamily="34" charset="0"/>
              </a:rPr>
              <a:t>Vd</a:t>
            </a:r>
            <a:r>
              <a:rPr lang="en-GB" sz="1600" i="1" dirty="0">
                <a:latin typeface="Calibri" panose="020F0502020204030204" pitchFamily="34" charset="0"/>
                <a:cs typeface="Calibri" panose="020F0502020204030204" pitchFamily="34" charset="0"/>
              </a:rPr>
              <a:t>: </a:t>
            </a:r>
            <a:r>
              <a:rPr lang="vi-VN" sz="1600" i="1" dirty="0">
                <a:latin typeface="Calibri" panose="020F0502020204030204" pitchFamily="34" charset="0"/>
                <a:cs typeface="Calibri" panose="020F0502020204030204" pitchFamily="34" charset="0"/>
              </a:rPr>
              <a:t>tiêu chuẩn </a:t>
            </a:r>
            <a:r>
              <a:rPr lang="en-GB" sz="1600" i="1" dirty="0" err="1">
                <a:latin typeface="Calibri" panose="020F0502020204030204" pitchFamily="34" charset="0"/>
                <a:cs typeface="Calibri" panose="020F0502020204030204" pitchFamily="34" charset="0"/>
              </a:rPr>
              <a:t>Đào</a:t>
            </a:r>
            <a:r>
              <a:rPr lang="en-GB" sz="1600" i="1" dirty="0">
                <a:latin typeface="Calibri" panose="020F0502020204030204" pitchFamily="34" charset="0"/>
                <a:cs typeface="Calibri" panose="020F0502020204030204" pitchFamily="34" charset="0"/>
              </a:rPr>
              <a:t> </a:t>
            </a:r>
            <a:r>
              <a:rPr lang="en-GB" sz="1600" i="1" dirty="0" err="1">
                <a:latin typeface="Calibri" panose="020F0502020204030204" pitchFamily="34" charset="0"/>
                <a:cs typeface="Calibri" panose="020F0502020204030204" pitchFamily="34" charset="0"/>
              </a:rPr>
              <a:t>tạo</a:t>
            </a:r>
            <a:r>
              <a:rPr lang="en-GB" sz="1600" i="1" dirty="0">
                <a:latin typeface="Calibri" panose="020F0502020204030204" pitchFamily="34" charset="0"/>
                <a:cs typeface="Calibri" panose="020F0502020204030204" pitchFamily="34" charset="0"/>
              </a:rPr>
              <a:t> </a:t>
            </a:r>
            <a:r>
              <a:rPr lang="en-GB" sz="1600" i="1" dirty="0" err="1">
                <a:latin typeface="Calibri" panose="020F0502020204030204" pitchFamily="34" charset="0"/>
                <a:cs typeface="Calibri" panose="020F0502020204030204" pitchFamily="34" charset="0"/>
              </a:rPr>
              <a:t>nghề</a:t>
            </a:r>
            <a:r>
              <a:rPr lang="en-GB" sz="1600" i="1" dirty="0">
                <a:latin typeface="Calibri" panose="020F0502020204030204" pitchFamily="34" charset="0"/>
                <a:cs typeface="Calibri" panose="020F0502020204030204" pitchFamily="34" charset="0"/>
              </a:rPr>
              <a:t> </a:t>
            </a:r>
            <a:r>
              <a:rPr lang="en-GB" sz="1600" i="1" dirty="0" err="1">
                <a:latin typeface="Calibri" panose="020F0502020204030204" pitchFamily="34" charset="0"/>
                <a:cs typeface="Calibri" panose="020F0502020204030204" pitchFamily="34" charset="0"/>
              </a:rPr>
              <a:t>kép</a:t>
            </a:r>
            <a:r>
              <a:rPr lang="en-GB" sz="1600" i="1" dirty="0">
                <a:latin typeface="Calibri" panose="020F0502020204030204" pitchFamily="34" charset="0"/>
                <a:cs typeface="Calibri" panose="020F0502020204030204" pitchFamily="34" charset="0"/>
              </a:rPr>
              <a:t>, </a:t>
            </a:r>
            <a:r>
              <a:rPr lang="en-GB" sz="1600" i="1" dirty="0" err="1">
                <a:latin typeface="Calibri" panose="020F0502020204030204" pitchFamily="34" charset="0"/>
                <a:cs typeface="Calibri" panose="020F0502020204030204" pitchFamily="34" charset="0"/>
              </a:rPr>
              <a:t>ch</a:t>
            </a:r>
            <a:r>
              <a:rPr lang="en-US" sz="1600" i="1" dirty="0" err="1">
                <a:latin typeface="Calibri" panose="020F0502020204030204" pitchFamily="34" charset="0"/>
                <a:cs typeface="Calibri" panose="020F0502020204030204" pitchFamily="34" charset="0"/>
              </a:rPr>
              <a:t>ứng</a:t>
            </a:r>
            <a:r>
              <a:rPr lang="en-US" sz="1600" i="1" dirty="0">
                <a:latin typeface="Calibri" panose="020F0502020204030204" pitchFamily="34" charset="0"/>
                <a:cs typeface="Calibri" panose="020F0502020204030204" pitchFamily="34" charset="0"/>
              </a:rPr>
              <a:t> </a:t>
            </a:r>
            <a:r>
              <a:rPr lang="en-US" sz="1600" i="1" dirty="0" err="1">
                <a:latin typeface="Calibri" panose="020F0502020204030204" pitchFamily="34" charset="0"/>
                <a:cs typeface="Calibri" panose="020F0502020204030204" pitchFamily="34" charset="0"/>
              </a:rPr>
              <a:t>chỉ</a:t>
            </a:r>
            <a:endParaRPr lang="en-GB" sz="1600" i="1" noProof="0" dirty="0">
              <a:latin typeface="Calibri" panose="020F0502020204030204" pitchFamily="34" charset="0"/>
              <a:cs typeface="Calibri" panose="020F0502020204030204" pitchFamily="34" charset="0"/>
            </a:endParaRPr>
          </a:p>
          <a:p>
            <a:pPr marL="457200" lvl="1" indent="0">
              <a:buNone/>
            </a:pPr>
            <a:endParaRPr lang="en-GB" sz="2000" noProof="0" dirty="0">
              <a:latin typeface="Calibri" panose="020F0502020204030204" pitchFamily="34" charset="0"/>
              <a:cs typeface="Calibri" panose="020F0502020204030204" pitchFamily="34" charset="0"/>
            </a:endParaRPr>
          </a:p>
          <a:p>
            <a:pPr marL="457200" lvl="0" indent="-457200">
              <a:buFont typeface="+mj-lt"/>
              <a:buAutoNum type="arabicPeriod"/>
            </a:pPr>
            <a:r>
              <a:rPr lang="vi-VN" sz="2000" b="1" i="1" noProof="0" dirty="0">
                <a:latin typeface="Calibri" panose="020F0502020204030204" pitchFamily="34" charset="0"/>
                <a:cs typeface="Calibri" panose="020F0502020204030204" pitchFamily="34" charset="0"/>
              </a:rPr>
              <a:t>Nhân lực</a:t>
            </a:r>
            <a:r>
              <a:rPr lang="en-GB" sz="2000" b="1" i="1" noProof="0" dirty="0">
                <a:latin typeface="Calibri" panose="020F0502020204030204" pitchFamily="34" charset="0"/>
                <a:cs typeface="Calibri" panose="020F0502020204030204" pitchFamily="34" charset="0"/>
              </a:rPr>
              <a:t> </a:t>
            </a:r>
            <a:r>
              <a:rPr lang="en-GB" sz="2000" b="1" i="1" dirty="0" err="1">
                <a:latin typeface="Calibri" panose="020F0502020204030204" pitchFamily="34" charset="0"/>
                <a:cs typeface="Calibri" panose="020F0502020204030204" pitchFamily="34" charset="0"/>
              </a:rPr>
              <a:t>Đào</a:t>
            </a:r>
            <a:r>
              <a:rPr lang="en-GB" sz="2000" b="1" i="1" dirty="0">
                <a:latin typeface="Calibri" panose="020F0502020204030204" pitchFamily="34" charset="0"/>
                <a:cs typeface="Calibri" panose="020F0502020204030204" pitchFamily="34" charset="0"/>
              </a:rPr>
              <a:t> </a:t>
            </a:r>
            <a:r>
              <a:rPr lang="en-GB" sz="2000" b="1" i="1" dirty="0" err="1">
                <a:latin typeface="Calibri" panose="020F0502020204030204" pitchFamily="34" charset="0"/>
                <a:cs typeface="Calibri" panose="020F0502020204030204" pitchFamily="34" charset="0"/>
              </a:rPr>
              <a:t>tạo</a:t>
            </a:r>
            <a:r>
              <a:rPr lang="en-GB" sz="2000" b="1" i="1" dirty="0">
                <a:latin typeface="Calibri" panose="020F0502020204030204" pitchFamily="34" charset="0"/>
                <a:cs typeface="Calibri" panose="020F0502020204030204" pitchFamily="34" charset="0"/>
              </a:rPr>
              <a:t> </a:t>
            </a:r>
            <a:r>
              <a:rPr lang="en-GB" sz="2000" b="1" i="1" dirty="0" err="1">
                <a:latin typeface="Calibri" panose="020F0502020204030204" pitchFamily="34" charset="0"/>
                <a:cs typeface="Calibri" panose="020F0502020204030204" pitchFamily="34" charset="0"/>
              </a:rPr>
              <a:t>nghề</a:t>
            </a:r>
            <a:r>
              <a:rPr lang="en-GB" sz="2000" b="1" i="1" dirty="0">
                <a:latin typeface="Calibri" panose="020F0502020204030204" pitchFamily="34" charset="0"/>
                <a:cs typeface="Calibri" panose="020F0502020204030204" pitchFamily="34" charset="0"/>
              </a:rPr>
              <a:t> </a:t>
            </a:r>
            <a:r>
              <a:rPr lang="vi-VN" sz="2000" b="1" i="1" noProof="0" dirty="0">
                <a:latin typeface="Calibri" panose="020F0502020204030204" pitchFamily="34" charset="0"/>
                <a:cs typeface="Calibri" panose="020F0502020204030204" pitchFamily="34" charset="0"/>
              </a:rPr>
              <a:t>có trình độ</a:t>
            </a:r>
            <a:endParaRPr lang="en-GB" sz="2000" b="1" i="1" noProof="0" dirty="0">
              <a:latin typeface="Calibri" panose="020F0502020204030204" pitchFamily="34" charset="0"/>
              <a:cs typeface="Calibri" panose="020F0502020204030204" pitchFamily="34" charset="0"/>
            </a:endParaRPr>
          </a:p>
          <a:p>
            <a:pPr marL="457200" lvl="1" indent="0">
              <a:buNone/>
            </a:pPr>
            <a:r>
              <a:rPr lang="en-GB" sz="1600" i="1" dirty="0" err="1">
                <a:latin typeface="Calibri" panose="020F0502020204030204" pitchFamily="34" charset="0"/>
                <a:cs typeface="Calibri" panose="020F0502020204030204" pitchFamily="34" charset="0"/>
              </a:rPr>
              <a:t>Vd</a:t>
            </a:r>
            <a:r>
              <a:rPr lang="en-GB" sz="1600" i="1" dirty="0">
                <a:latin typeface="Calibri" panose="020F0502020204030204" pitchFamily="34" charset="0"/>
                <a:cs typeface="Calibri" panose="020F0502020204030204" pitchFamily="34" charset="0"/>
              </a:rPr>
              <a:t>: </a:t>
            </a:r>
            <a:r>
              <a:rPr lang="vi-VN" sz="1600" i="1" dirty="0">
                <a:latin typeface="Calibri" panose="020F0502020204030204" pitchFamily="34" charset="0"/>
                <a:cs typeface="Calibri" panose="020F0502020204030204" pitchFamily="34" charset="0"/>
              </a:rPr>
              <a:t>giáo viên </a:t>
            </a:r>
            <a:r>
              <a:rPr lang="en-US" sz="1600" i="1" dirty="0" err="1">
                <a:latin typeface="Calibri" panose="020F0502020204030204" pitchFamily="34" charset="0"/>
                <a:cs typeface="Calibri" panose="020F0502020204030204" pitchFamily="34" charset="0"/>
              </a:rPr>
              <a:t>và</a:t>
            </a:r>
            <a:r>
              <a:rPr lang="en-US" sz="1600" i="1" dirty="0">
                <a:latin typeface="Calibri" panose="020F0502020204030204" pitchFamily="34" charset="0"/>
                <a:cs typeface="Calibri" panose="020F0502020204030204" pitchFamily="34" charset="0"/>
              </a:rPr>
              <a:t> </a:t>
            </a:r>
            <a:r>
              <a:rPr lang="en-US" sz="1600" i="1" dirty="0" err="1">
                <a:latin typeface="Calibri" panose="020F0502020204030204" pitchFamily="34" charset="0"/>
                <a:cs typeface="Calibri" panose="020F0502020204030204" pitchFamily="34" charset="0"/>
              </a:rPr>
              <a:t>cán</a:t>
            </a:r>
            <a:r>
              <a:rPr lang="en-US" sz="1600" i="1" dirty="0">
                <a:latin typeface="Calibri" panose="020F0502020204030204" pitchFamily="34" charset="0"/>
                <a:cs typeface="Calibri" panose="020F0502020204030204" pitchFamily="34" charset="0"/>
              </a:rPr>
              <a:t> </a:t>
            </a:r>
            <a:r>
              <a:rPr lang="en-US" sz="1600" i="1" dirty="0" err="1">
                <a:latin typeface="Calibri" panose="020F0502020204030204" pitchFamily="34" charset="0"/>
                <a:cs typeface="Calibri" panose="020F0502020204030204" pitchFamily="34" charset="0"/>
              </a:rPr>
              <a:t>bộ</a:t>
            </a:r>
            <a:r>
              <a:rPr lang="en-US" sz="1600" i="1" dirty="0">
                <a:latin typeface="Calibri" panose="020F0502020204030204" pitchFamily="34" charset="0"/>
                <a:cs typeface="Calibri" panose="020F0502020204030204" pitchFamily="34" charset="0"/>
              </a:rPr>
              <a:t> </a:t>
            </a:r>
            <a:r>
              <a:rPr lang="en-US" sz="1600" i="1" dirty="0" err="1">
                <a:latin typeface="Calibri" panose="020F0502020204030204" pitchFamily="34" charset="0"/>
                <a:cs typeface="Calibri" panose="020F0502020204030204" pitchFamily="34" charset="0"/>
              </a:rPr>
              <a:t>đào</a:t>
            </a:r>
            <a:r>
              <a:rPr lang="en-US" sz="1600" i="1" dirty="0">
                <a:latin typeface="Calibri" panose="020F0502020204030204" pitchFamily="34" charset="0"/>
                <a:cs typeface="Calibri" panose="020F0502020204030204" pitchFamily="34" charset="0"/>
              </a:rPr>
              <a:t> </a:t>
            </a:r>
            <a:r>
              <a:rPr lang="en-US" sz="1600" i="1" dirty="0" err="1">
                <a:latin typeface="Calibri" panose="020F0502020204030204" pitchFamily="34" charset="0"/>
                <a:cs typeface="Calibri" panose="020F0502020204030204" pitchFamily="34" charset="0"/>
              </a:rPr>
              <a:t>tạo</a:t>
            </a:r>
            <a:r>
              <a:rPr lang="en-US" sz="1600" i="1" dirty="0">
                <a:latin typeface="Calibri" panose="020F0502020204030204" pitchFamily="34" charset="0"/>
                <a:cs typeface="Calibri" panose="020F0502020204030204" pitchFamily="34" charset="0"/>
              </a:rPr>
              <a:t> </a:t>
            </a:r>
            <a:r>
              <a:rPr lang="en-US" sz="1600" i="1" dirty="0" err="1">
                <a:latin typeface="Calibri" panose="020F0502020204030204" pitchFamily="34" charset="0"/>
                <a:cs typeface="Calibri" panose="020F0502020204030204" pitchFamily="34" charset="0"/>
              </a:rPr>
              <a:t>nghề</a:t>
            </a:r>
            <a:r>
              <a:rPr lang="en-US" sz="1600" i="1" dirty="0">
                <a:latin typeface="Calibri" panose="020F0502020204030204" pitchFamily="34" charset="0"/>
                <a:cs typeface="Calibri" panose="020F0502020204030204" pitchFamily="34" charset="0"/>
              </a:rPr>
              <a:t> </a:t>
            </a:r>
            <a:r>
              <a:rPr lang="en-US" sz="1600" i="1" dirty="0" err="1">
                <a:latin typeface="Calibri" panose="020F0502020204030204" pitchFamily="34" charset="0"/>
                <a:cs typeface="Calibri" panose="020F0502020204030204" pitchFamily="34" charset="0"/>
              </a:rPr>
              <a:t>có</a:t>
            </a:r>
            <a:r>
              <a:rPr lang="en-US" sz="1600" i="1" dirty="0">
                <a:latin typeface="Calibri" panose="020F0502020204030204" pitchFamily="34" charset="0"/>
                <a:cs typeface="Calibri" panose="020F0502020204030204" pitchFamily="34" charset="0"/>
              </a:rPr>
              <a:t> </a:t>
            </a:r>
            <a:r>
              <a:rPr lang="en-US" sz="1600" i="1" dirty="0" err="1">
                <a:latin typeface="Calibri" panose="020F0502020204030204" pitchFamily="34" charset="0"/>
                <a:cs typeface="Calibri" panose="020F0502020204030204" pitchFamily="34" charset="0"/>
              </a:rPr>
              <a:t>năng</a:t>
            </a:r>
            <a:r>
              <a:rPr lang="en-US" sz="1600" i="1" dirty="0">
                <a:latin typeface="Calibri" panose="020F0502020204030204" pitchFamily="34" charset="0"/>
                <a:cs typeface="Calibri" panose="020F0502020204030204" pitchFamily="34" charset="0"/>
              </a:rPr>
              <a:t> </a:t>
            </a:r>
            <a:r>
              <a:rPr lang="en-US" sz="1600" i="1" dirty="0" err="1">
                <a:latin typeface="Calibri" panose="020F0502020204030204" pitchFamily="34" charset="0"/>
                <a:cs typeface="Calibri" panose="020F0502020204030204" pitchFamily="34" charset="0"/>
              </a:rPr>
              <a:t>lực</a:t>
            </a:r>
            <a:endParaRPr lang="en-US" sz="1600" i="1" dirty="0">
              <a:latin typeface="Calibri" panose="020F0502020204030204" pitchFamily="34" charset="0"/>
              <a:cs typeface="Calibri" panose="020F0502020204030204" pitchFamily="34" charset="0"/>
            </a:endParaRPr>
          </a:p>
          <a:p>
            <a:pPr marL="457200" lvl="1" indent="0">
              <a:buNone/>
            </a:pPr>
            <a:endParaRPr lang="en-GB" sz="1600" i="1" noProof="0" dirty="0">
              <a:latin typeface="Calibri" panose="020F0502020204030204" pitchFamily="34" charset="0"/>
              <a:cs typeface="Calibri" panose="020F0502020204030204" pitchFamily="34" charset="0"/>
            </a:endParaRPr>
          </a:p>
          <a:p>
            <a:pPr marL="457200" indent="-457200">
              <a:buFont typeface="+mj-lt"/>
              <a:buAutoNum type="arabicPeriod"/>
            </a:pPr>
            <a:r>
              <a:rPr lang="vi-VN" sz="2000" b="1" i="1" noProof="0" dirty="0">
                <a:latin typeface="Calibri" panose="020F0502020204030204" pitchFamily="34" charset="0"/>
                <a:cs typeface="Calibri" panose="020F0502020204030204" pitchFamily="34" charset="0"/>
              </a:rPr>
              <a:t>Nghiên cứu và tư vấn thể chế</a:t>
            </a:r>
            <a:endParaRPr lang="en-GB" sz="2000" b="1" i="1" noProof="0" dirty="0">
              <a:latin typeface="Calibri" panose="020F0502020204030204" pitchFamily="34" charset="0"/>
              <a:cs typeface="Calibri" panose="020F0502020204030204" pitchFamily="34" charset="0"/>
            </a:endParaRPr>
          </a:p>
          <a:p>
            <a:pPr marL="457200" lvl="1" indent="0">
              <a:buNone/>
            </a:pPr>
            <a:r>
              <a:rPr lang="en-GB" sz="1600" i="1" dirty="0" err="1">
                <a:latin typeface="Calibri" panose="020F0502020204030204" pitchFamily="34" charset="0"/>
                <a:cs typeface="Calibri" panose="020F0502020204030204" pitchFamily="34" charset="0"/>
              </a:rPr>
              <a:t>Vd</a:t>
            </a:r>
            <a:r>
              <a:rPr lang="en-GB" sz="1600" i="1" dirty="0">
                <a:latin typeface="Calibri" panose="020F0502020204030204" pitchFamily="34" charset="0"/>
                <a:cs typeface="Calibri" panose="020F0502020204030204" pitchFamily="34" charset="0"/>
              </a:rPr>
              <a:t>: </a:t>
            </a:r>
            <a:r>
              <a:rPr lang="en-GB" sz="1600" i="1" dirty="0" err="1">
                <a:latin typeface="Calibri" panose="020F0502020204030204" pitchFamily="34" charset="0"/>
                <a:cs typeface="Calibri" panose="020F0502020204030204" pitchFamily="34" charset="0"/>
              </a:rPr>
              <a:t>Báo</a:t>
            </a:r>
            <a:r>
              <a:rPr lang="en-GB" sz="1600" i="1" dirty="0">
                <a:latin typeface="Calibri" panose="020F0502020204030204" pitchFamily="34" charset="0"/>
                <a:cs typeface="Calibri" panose="020F0502020204030204" pitchFamily="34" charset="0"/>
              </a:rPr>
              <a:t> </a:t>
            </a:r>
            <a:r>
              <a:rPr lang="en-GB" sz="1600" i="1" dirty="0" err="1">
                <a:latin typeface="Calibri" panose="020F0502020204030204" pitchFamily="34" charset="0"/>
                <a:cs typeface="Calibri" panose="020F0502020204030204" pitchFamily="34" charset="0"/>
              </a:rPr>
              <a:t>cáo</a:t>
            </a:r>
            <a:r>
              <a:rPr lang="en-GB" sz="1600" i="1" dirty="0">
                <a:latin typeface="Calibri" panose="020F0502020204030204" pitchFamily="34" charset="0"/>
                <a:cs typeface="Calibri" panose="020F0502020204030204" pitchFamily="34" charset="0"/>
              </a:rPr>
              <a:t> </a:t>
            </a:r>
            <a:r>
              <a:rPr lang="en-GB" sz="1600" i="1" dirty="0" err="1">
                <a:latin typeface="Calibri" panose="020F0502020204030204" pitchFamily="34" charset="0"/>
                <a:cs typeface="Calibri" panose="020F0502020204030204" pitchFamily="34" charset="0"/>
              </a:rPr>
              <a:t>Đào</a:t>
            </a:r>
            <a:r>
              <a:rPr lang="en-GB" sz="1600" i="1" dirty="0">
                <a:latin typeface="Calibri" panose="020F0502020204030204" pitchFamily="34" charset="0"/>
                <a:cs typeface="Calibri" panose="020F0502020204030204" pitchFamily="34" charset="0"/>
              </a:rPr>
              <a:t> </a:t>
            </a:r>
            <a:r>
              <a:rPr lang="en-GB" sz="1600" i="1" dirty="0" err="1">
                <a:latin typeface="Calibri" panose="020F0502020204030204" pitchFamily="34" charset="0"/>
                <a:cs typeface="Calibri" panose="020F0502020204030204" pitchFamily="34" charset="0"/>
              </a:rPr>
              <a:t>tạo</a:t>
            </a:r>
            <a:r>
              <a:rPr lang="en-GB" sz="1600" i="1" dirty="0">
                <a:latin typeface="Calibri" panose="020F0502020204030204" pitchFamily="34" charset="0"/>
                <a:cs typeface="Calibri" panose="020F0502020204030204" pitchFamily="34" charset="0"/>
              </a:rPr>
              <a:t> </a:t>
            </a:r>
            <a:r>
              <a:rPr lang="en-GB" sz="1600" i="1" dirty="0" err="1">
                <a:latin typeface="Calibri" panose="020F0502020204030204" pitchFamily="34" charset="0"/>
                <a:cs typeface="Calibri" panose="020F0502020204030204" pitchFamily="34" charset="0"/>
              </a:rPr>
              <a:t>nghề</a:t>
            </a:r>
            <a:r>
              <a:rPr lang="en-GB" sz="1600" i="1" dirty="0">
                <a:latin typeface="Calibri" panose="020F0502020204030204" pitchFamily="34" charset="0"/>
                <a:cs typeface="Calibri" panose="020F0502020204030204" pitchFamily="34" charset="0"/>
              </a:rPr>
              <a:t> BIBB, </a:t>
            </a:r>
            <a:r>
              <a:rPr lang="vi-VN" sz="1600" i="1" noProof="0" dirty="0">
                <a:latin typeface="Calibri" panose="020F0502020204030204" pitchFamily="34" charset="0"/>
                <a:cs typeface="Calibri" panose="020F0502020204030204" pitchFamily="34" charset="0"/>
              </a:rPr>
              <a:t>tiêu chuẩn </a:t>
            </a:r>
            <a:r>
              <a:rPr lang="en-GB" sz="1600" i="1" noProof="0" dirty="0" err="1">
                <a:latin typeface="Calibri" panose="020F0502020204030204" pitchFamily="34" charset="0"/>
                <a:cs typeface="Calibri" panose="020F0502020204030204" pitchFamily="34" charset="0"/>
              </a:rPr>
              <a:t>Đào</a:t>
            </a:r>
            <a:r>
              <a:rPr lang="en-GB" sz="1600" i="1" noProof="0" dirty="0">
                <a:latin typeface="Calibri" panose="020F0502020204030204" pitchFamily="34" charset="0"/>
                <a:cs typeface="Calibri" panose="020F0502020204030204" pitchFamily="34" charset="0"/>
              </a:rPr>
              <a:t> </a:t>
            </a:r>
            <a:r>
              <a:rPr lang="en-GB" sz="1600" i="1" noProof="0" dirty="0" err="1">
                <a:latin typeface="Calibri" panose="020F0502020204030204" pitchFamily="34" charset="0"/>
                <a:cs typeface="Calibri" panose="020F0502020204030204" pitchFamily="34" charset="0"/>
              </a:rPr>
              <a:t>tạo</a:t>
            </a:r>
            <a:r>
              <a:rPr lang="en-GB" sz="1600" i="1" noProof="0" dirty="0">
                <a:latin typeface="Calibri" panose="020F0502020204030204" pitchFamily="34" charset="0"/>
                <a:cs typeface="Calibri" panose="020F0502020204030204" pitchFamily="34" charset="0"/>
              </a:rPr>
              <a:t> </a:t>
            </a:r>
            <a:r>
              <a:rPr lang="en-GB" sz="1600" i="1" noProof="0" dirty="0" err="1">
                <a:latin typeface="Calibri" panose="020F0502020204030204" pitchFamily="34" charset="0"/>
                <a:cs typeface="Calibri" panose="020F0502020204030204" pitchFamily="34" charset="0"/>
              </a:rPr>
              <a:t>nghề</a:t>
            </a:r>
            <a:endParaRPr lang="en-GB" sz="1600" noProof="0" dirty="0">
              <a:latin typeface="Calibri" panose="020F0502020204030204" pitchFamily="34" charset="0"/>
              <a:cs typeface="Calibri" panose="020F0502020204030204" pitchFamily="34" charset="0"/>
            </a:endParaRPr>
          </a:p>
        </p:txBody>
      </p:sp>
      <p:pic>
        <p:nvPicPr>
          <p:cNvPr id="57" name="Picture 5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3077" y="3348180"/>
            <a:ext cx="606319" cy="864096"/>
          </a:xfrm>
          <a:prstGeom prst="rect">
            <a:avLst/>
          </a:prstGeom>
        </p:spPr>
      </p:pic>
      <p:pic>
        <p:nvPicPr>
          <p:cNvPr id="58" name="Picture 5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98749" y="3401943"/>
            <a:ext cx="579078" cy="832218"/>
          </a:xfrm>
          <a:prstGeom prst="rect">
            <a:avLst/>
          </a:prstGeom>
        </p:spPr>
      </p:pic>
      <p:pic>
        <p:nvPicPr>
          <p:cNvPr id="68" name="Picture 6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872287" y="5611162"/>
            <a:ext cx="559024" cy="848658"/>
          </a:xfrm>
          <a:prstGeom prst="rect">
            <a:avLst/>
          </a:prstGeom>
        </p:spPr>
      </p:pic>
      <p:grpSp>
        <p:nvGrpSpPr>
          <p:cNvPr id="17" name="Group 16"/>
          <p:cNvGrpSpPr/>
          <p:nvPr/>
        </p:nvGrpSpPr>
        <p:grpSpPr>
          <a:xfrm>
            <a:off x="6727125" y="2174257"/>
            <a:ext cx="1125777" cy="1160432"/>
            <a:chOff x="2466737" y="1300765"/>
            <a:chExt cx="2668802" cy="2750956"/>
          </a:xfrm>
        </p:grpSpPr>
        <p:sp>
          <p:nvSpPr>
            <p:cNvPr id="18" name="Oval 46"/>
            <p:cNvSpPr/>
            <p:nvPr/>
          </p:nvSpPr>
          <p:spPr>
            <a:xfrm rot="2700000">
              <a:off x="2425660" y="1341842"/>
              <a:ext cx="2750956" cy="2668802"/>
            </a:xfrm>
            <a:prstGeom prst="pie">
              <a:avLst/>
            </a:prstGeom>
            <a:solidFill>
              <a:schemeClr val="accent1">
                <a:lumMod val="60000"/>
                <a:lumOff val="4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a:p>
          </p:txBody>
        </p:sp>
        <p:pic>
          <p:nvPicPr>
            <p:cNvPr id="20" name="Picture 1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2798701" y="2193233"/>
              <a:ext cx="443066" cy="1074587"/>
            </a:xfrm>
            <a:prstGeom prst="rect">
              <a:avLst/>
            </a:prstGeom>
          </p:spPr>
        </p:pic>
        <p:pic>
          <p:nvPicPr>
            <p:cNvPr id="21" name="Picture 2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44810" y="1397300"/>
              <a:ext cx="657345" cy="666970"/>
            </a:xfrm>
            <a:prstGeom prst="rect">
              <a:avLst/>
            </a:prstGeom>
          </p:spPr>
        </p:pic>
        <p:pic>
          <p:nvPicPr>
            <p:cNvPr id="24" name="Picture 2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3526633" y="2437763"/>
              <a:ext cx="392790" cy="1029037"/>
            </a:xfrm>
            <a:prstGeom prst="rect">
              <a:avLst/>
            </a:prstGeom>
          </p:spPr>
        </p:pic>
      </p:grpSp>
      <p:pic>
        <p:nvPicPr>
          <p:cNvPr id="26" name="Picture 2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764772" y="1712759"/>
            <a:ext cx="975580" cy="369908"/>
          </a:xfrm>
          <a:prstGeom prst="rect">
            <a:avLst/>
          </a:prstGeom>
        </p:spPr>
      </p:pic>
      <p:pic>
        <p:nvPicPr>
          <p:cNvPr id="27" name="Picture 2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flipH="1">
            <a:off x="6917053" y="4523651"/>
            <a:ext cx="372961" cy="904559"/>
          </a:xfrm>
          <a:prstGeom prst="rect">
            <a:avLst/>
          </a:prstGeom>
        </p:spPr>
      </p:pic>
      <p:pic>
        <p:nvPicPr>
          <p:cNvPr id="28" name="Picture 27"/>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339909" y="4358433"/>
            <a:ext cx="701305" cy="1047227"/>
          </a:xfrm>
          <a:prstGeom prst="rect">
            <a:avLst/>
          </a:prstGeom>
        </p:spPr>
      </p:pic>
      <p:pic>
        <p:nvPicPr>
          <p:cNvPr id="1026" name="Picture 2" descr="Inline image 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596336" y="5611163"/>
            <a:ext cx="597646" cy="848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65347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en-GB" noProof="0" dirty="0">
                <a:solidFill>
                  <a:schemeClr val="accent6">
                    <a:lumMod val="75000"/>
                  </a:schemeClr>
                </a:solidFill>
                <a:latin typeface="Arial Narrow" panose="020B0606020202030204" pitchFamily="34" charset="0"/>
              </a:rPr>
              <a:t>VI. </a:t>
            </a:r>
            <a:r>
              <a:rPr lang="en-GB" noProof="0" dirty="0" err="1">
                <a:solidFill>
                  <a:schemeClr val="accent6">
                    <a:lumMod val="75000"/>
                  </a:schemeClr>
                </a:solidFill>
                <a:latin typeface="Arial Narrow" panose="020B0606020202030204" pitchFamily="34" charset="0"/>
              </a:rPr>
              <a:t>Tài</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liệu</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tham</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khảo</a:t>
            </a:r>
            <a:endParaRPr lang="en-GB" noProof="0" dirty="0">
              <a:solidFill>
                <a:schemeClr val="accent6">
                  <a:lumMod val="75000"/>
                </a:schemeClr>
              </a:solidFill>
              <a:latin typeface="Arial Narrow" panose="020B0606020202030204" pitchFamily="34" charset="0"/>
            </a:endParaRPr>
          </a:p>
        </p:txBody>
      </p:sp>
      <p:sp>
        <p:nvSpPr>
          <p:cNvPr id="13" name="Inhaltsplatzhalter 4"/>
          <p:cNvSpPr>
            <a:spLocks noGrp="1"/>
          </p:cNvSpPr>
          <p:nvPr>
            <p:ph idx="1"/>
          </p:nvPr>
        </p:nvSpPr>
        <p:spPr/>
        <p:txBody>
          <a:bodyPr numCol="2">
            <a:normAutofit/>
          </a:bodyPr>
          <a:lstStyle/>
          <a:p>
            <a:pPr marL="0" indent="0">
              <a:buNone/>
            </a:pPr>
            <a:r>
              <a:rPr lang="en-GB" sz="1400" b="1" dirty="0" err="1"/>
              <a:t>Thông</a:t>
            </a:r>
            <a:r>
              <a:rPr lang="en-GB" sz="1400" b="1" dirty="0"/>
              <a:t> tin </a:t>
            </a:r>
            <a:r>
              <a:rPr lang="en-GB" sz="1400" b="1" dirty="0" err="1"/>
              <a:t>và</a:t>
            </a:r>
            <a:r>
              <a:rPr lang="en-GB" sz="1400" b="1" dirty="0"/>
              <a:t> </a:t>
            </a:r>
            <a:r>
              <a:rPr lang="en-GB" sz="1400" b="1" dirty="0" err="1"/>
              <a:t>số</a:t>
            </a:r>
            <a:r>
              <a:rPr lang="en-GB" sz="1400" b="1" dirty="0"/>
              <a:t> </a:t>
            </a:r>
            <a:r>
              <a:rPr lang="en-GB" sz="1400" b="1" dirty="0" err="1"/>
              <a:t>liệu</a:t>
            </a:r>
            <a:endParaRPr lang="en-GB" sz="1400" noProof="0" dirty="0"/>
          </a:p>
          <a:p>
            <a:r>
              <a:rPr lang="en-GB" sz="1400" noProof="0" dirty="0" err="1"/>
              <a:t>Báo</a:t>
            </a:r>
            <a:r>
              <a:rPr lang="en-GB" sz="1400" noProof="0" dirty="0"/>
              <a:t> </a:t>
            </a:r>
            <a:r>
              <a:rPr lang="en-GB" sz="1400" noProof="0" dirty="0" err="1"/>
              <a:t>cáo</a:t>
            </a:r>
            <a:r>
              <a:rPr lang="en-GB" sz="1400" noProof="0" dirty="0"/>
              <a:t> </a:t>
            </a:r>
            <a:r>
              <a:rPr lang="en-GB" sz="1400" noProof="0" dirty="0" err="1"/>
              <a:t>Đào</a:t>
            </a:r>
            <a:r>
              <a:rPr lang="en-GB" sz="1400" noProof="0" dirty="0"/>
              <a:t> </a:t>
            </a:r>
            <a:r>
              <a:rPr lang="en-GB" sz="1400" noProof="0" dirty="0" err="1"/>
              <a:t>tạo</a:t>
            </a:r>
            <a:r>
              <a:rPr lang="en-GB" sz="1400" noProof="0" dirty="0"/>
              <a:t> </a:t>
            </a:r>
            <a:r>
              <a:rPr lang="en-GB" sz="1400" noProof="0" dirty="0" err="1"/>
              <a:t>nghề</a:t>
            </a:r>
            <a:r>
              <a:rPr lang="en-GB" sz="1400" noProof="0" dirty="0"/>
              <a:t> BIBB 2014 (</a:t>
            </a:r>
            <a:r>
              <a:rPr lang="en-GB" sz="1400" noProof="0" dirty="0">
                <a:hlinkClick r:id="rId3"/>
              </a:rPr>
              <a:t>link</a:t>
            </a:r>
            <a:r>
              <a:rPr lang="en-GB" sz="1400" noProof="0" dirty="0"/>
              <a:t>)</a:t>
            </a:r>
          </a:p>
          <a:p>
            <a:r>
              <a:rPr lang="en-GB" sz="1400" dirty="0" err="1"/>
              <a:t>Cục</a:t>
            </a:r>
            <a:r>
              <a:rPr lang="en-GB" sz="1400" dirty="0"/>
              <a:t> </a:t>
            </a:r>
            <a:r>
              <a:rPr lang="en-GB" sz="1400" dirty="0" err="1"/>
              <a:t>thống</a:t>
            </a:r>
            <a:r>
              <a:rPr lang="en-GB" sz="1400" dirty="0"/>
              <a:t> </a:t>
            </a:r>
            <a:r>
              <a:rPr lang="en-GB" sz="1400" dirty="0" err="1"/>
              <a:t>kê</a:t>
            </a:r>
            <a:r>
              <a:rPr lang="en-GB" sz="1400" dirty="0"/>
              <a:t> </a:t>
            </a:r>
            <a:r>
              <a:rPr lang="en-GB" sz="1400" dirty="0" err="1"/>
              <a:t>Liên</a:t>
            </a:r>
            <a:r>
              <a:rPr lang="en-GB" sz="1400" dirty="0"/>
              <a:t> bang</a:t>
            </a:r>
            <a:r>
              <a:rPr lang="en-GB" sz="1400" noProof="0" dirty="0"/>
              <a:t> (</a:t>
            </a:r>
            <a:r>
              <a:rPr lang="en-GB" sz="1400" noProof="0" dirty="0">
                <a:hlinkClick r:id="rId4"/>
              </a:rPr>
              <a:t>link</a:t>
            </a:r>
            <a:r>
              <a:rPr lang="en-GB" sz="1400" noProof="0" dirty="0"/>
              <a:t>)</a:t>
            </a:r>
          </a:p>
          <a:p>
            <a:r>
              <a:rPr lang="en-GB" sz="1400" dirty="0" err="1"/>
              <a:t>Nguồn</a:t>
            </a:r>
            <a:r>
              <a:rPr lang="en-GB" sz="1400" dirty="0"/>
              <a:t> d</a:t>
            </a:r>
            <a:r>
              <a:rPr lang="en-US" sz="1400" dirty="0"/>
              <a:t>ữ </a:t>
            </a:r>
            <a:r>
              <a:rPr lang="en-US" sz="1400" dirty="0" err="1"/>
              <a:t>liệu</a:t>
            </a:r>
            <a:r>
              <a:rPr lang="en-US" sz="1400" dirty="0"/>
              <a:t> </a:t>
            </a:r>
            <a:r>
              <a:rPr lang="en-GB" sz="1400" noProof="0" dirty="0"/>
              <a:t>BMBF l (</a:t>
            </a:r>
            <a:r>
              <a:rPr lang="en-GB" sz="1400" noProof="0" dirty="0">
                <a:hlinkClick r:id="rId5"/>
              </a:rPr>
              <a:t>link</a:t>
            </a:r>
            <a:r>
              <a:rPr lang="en-GB" sz="1400" noProof="0" dirty="0"/>
              <a:t>)</a:t>
            </a:r>
          </a:p>
          <a:p>
            <a:pPr marL="0" indent="0">
              <a:buNone/>
            </a:pPr>
            <a:endParaRPr lang="en-GB" sz="1400" noProof="0" dirty="0"/>
          </a:p>
          <a:p>
            <a:pPr marL="0" indent="0">
              <a:buNone/>
            </a:pPr>
            <a:r>
              <a:rPr lang="en-GB" sz="1400" b="1" i="1" noProof="0" dirty="0" err="1"/>
              <a:t>Tiêu</a:t>
            </a:r>
            <a:r>
              <a:rPr lang="en-GB" sz="1400" b="1" i="1" noProof="0" dirty="0"/>
              <a:t> </a:t>
            </a:r>
            <a:r>
              <a:rPr lang="en-GB" sz="1400" b="1" i="1" noProof="0" dirty="0" err="1"/>
              <a:t>chuẩn</a:t>
            </a:r>
            <a:r>
              <a:rPr lang="en-GB" sz="1400" b="1" i="1" noProof="0" dirty="0"/>
              <a:t> </a:t>
            </a:r>
            <a:r>
              <a:rPr lang="en-GB" sz="1400" b="1" i="1" noProof="0" dirty="0" err="1"/>
              <a:t>Đào</a:t>
            </a:r>
            <a:r>
              <a:rPr lang="en-GB" sz="1400" b="1" i="1" noProof="0" dirty="0"/>
              <a:t> </a:t>
            </a:r>
            <a:r>
              <a:rPr lang="en-GB" sz="1400" b="1" i="1" noProof="0" dirty="0" err="1"/>
              <a:t>tạo</a:t>
            </a:r>
            <a:r>
              <a:rPr lang="en-GB" sz="1400" b="1" i="1" noProof="0" dirty="0"/>
              <a:t> </a:t>
            </a:r>
            <a:r>
              <a:rPr lang="en-GB" sz="1400" b="1" i="1" noProof="0" dirty="0" err="1"/>
              <a:t>nghề</a:t>
            </a:r>
            <a:r>
              <a:rPr lang="en-GB" sz="1400" b="1" i="1" noProof="0" dirty="0"/>
              <a:t> </a:t>
            </a:r>
            <a:r>
              <a:rPr lang="en-GB" sz="1400" b="1" i="1" noProof="0" dirty="0" err="1"/>
              <a:t>kép</a:t>
            </a:r>
            <a:endParaRPr lang="en-GB" sz="1400" b="1" noProof="0" dirty="0"/>
          </a:p>
          <a:p>
            <a:pPr>
              <a:tabLst>
                <a:tab pos="185738" algn="l"/>
              </a:tabLst>
            </a:pPr>
            <a:r>
              <a:rPr lang="en-GB" sz="1400" noProof="0" dirty="0"/>
              <a:t>T</a:t>
            </a:r>
            <a:r>
              <a:rPr lang="en-US" sz="1400" dirty="0"/>
              <a:t>ờ </a:t>
            </a:r>
            <a:r>
              <a:rPr lang="en-US" sz="1400" dirty="0" err="1"/>
              <a:t>rơi</a:t>
            </a:r>
            <a:r>
              <a:rPr lang="en-US" sz="1400" dirty="0"/>
              <a:t> </a:t>
            </a:r>
            <a:r>
              <a:rPr lang="en-US" sz="1400" dirty="0" err="1"/>
              <a:t>giới</a:t>
            </a:r>
            <a:r>
              <a:rPr lang="en-US" sz="1400" dirty="0"/>
              <a:t> </a:t>
            </a:r>
            <a:r>
              <a:rPr lang="en-US" sz="1400" dirty="0" err="1"/>
              <a:t>thiệu</a:t>
            </a:r>
            <a:r>
              <a:rPr lang="en-US" sz="1400" dirty="0"/>
              <a:t> </a:t>
            </a:r>
            <a:r>
              <a:rPr lang="en-GB" sz="1400" noProof="0" dirty="0"/>
              <a:t>BIBB : </a:t>
            </a:r>
            <a:r>
              <a:rPr lang="en-GB" sz="1400" noProof="0" dirty="0" err="1"/>
              <a:t>Các</a:t>
            </a:r>
            <a:r>
              <a:rPr lang="en-GB" sz="1400" noProof="0" dirty="0"/>
              <a:t> </a:t>
            </a:r>
            <a:r>
              <a:rPr lang="en-GB" sz="1400" noProof="0" dirty="0" err="1"/>
              <a:t>quy</a:t>
            </a:r>
            <a:r>
              <a:rPr lang="en-GB" sz="1400" noProof="0" dirty="0"/>
              <a:t> </a:t>
            </a:r>
            <a:r>
              <a:rPr lang="en-GB" sz="1400" dirty="0" err="1"/>
              <a:t>định</a:t>
            </a:r>
            <a:r>
              <a:rPr lang="en-GB" sz="1400" dirty="0"/>
              <a:t> </a:t>
            </a:r>
            <a:r>
              <a:rPr lang="en-GB" sz="1400" dirty="0" err="1"/>
              <a:t>và</a:t>
            </a:r>
            <a:r>
              <a:rPr lang="en-GB" sz="1400" dirty="0"/>
              <a:t> </a:t>
            </a:r>
            <a:r>
              <a:rPr lang="en-GB" sz="1400" dirty="0" err="1"/>
              <a:t>quy</a:t>
            </a:r>
            <a:r>
              <a:rPr lang="en-GB" sz="1400" dirty="0"/>
              <a:t> </a:t>
            </a:r>
            <a:r>
              <a:rPr lang="en-GB" sz="1400" dirty="0" err="1"/>
              <a:t>trình</a:t>
            </a:r>
            <a:r>
              <a:rPr lang="en-GB" sz="1400" dirty="0"/>
              <a:t> </a:t>
            </a:r>
            <a:r>
              <a:rPr lang="en-GB" sz="1400" dirty="0" err="1"/>
              <a:t>về</a:t>
            </a:r>
            <a:r>
              <a:rPr lang="en-GB" sz="1400" dirty="0"/>
              <a:t> </a:t>
            </a:r>
            <a:r>
              <a:rPr lang="en-GB" sz="1400" dirty="0" err="1"/>
              <a:t>Đào</a:t>
            </a:r>
            <a:r>
              <a:rPr lang="en-GB" sz="1400" dirty="0"/>
              <a:t> </a:t>
            </a:r>
            <a:r>
              <a:rPr lang="en-GB" sz="1400" dirty="0" err="1"/>
              <a:t>tạo</a:t>
            </a:r>
            <a:r>
              <a:rPr lang="en-GB" sz="1400" dirty="0"/>
              <a:t> </a:t>
            </a:r>
            <a:r>
              <a:rPr lang="en-GB" sz="1400" dirty="0" err="1"/>
              <a:t>nghề</a:t>
            </a:r>
            <a:r>
              <a:rPr lang="en-GB" sz="1400" dirty="0"/>
              <a:t> </a:t>
            </a:r>
            <a:r>
              <a:rPr lang="en-GB" sz="1400" noProof="0" dirty="0"/>
              <a:t>(</a:t>
            </a:r>
            <a:r>
              <a:rPr lang="en-GB" sz="1400" noProof="0" dirty="0">
                <a:hlinkClick r:id="rId6"/>
              </a:rPr>
              <a:t>link</a:t>
            </a:r>
            <a:r>
              <a:rPr lang="en-GB" sz="1400" noProof="0" dirty="0"/>
              <a:t>)</a:t>
            </a:r>
          </a:p>
          <a:p>
            <a:r>
              <a:rPr lang="en-GB" sz="1400" noProof="0" dirty="0" err="1"/>
              <a:t>Ví</a:t>
            </a:r>
            <a:r>
              <a:rPr lang="en-GB" sz="1400" noProof="0" dirty="0"/>
              <a:t> </a:t>
            </a:r>
            <a:r>
              <a:rPr lang="en-GB" sz="1400" noProof="0" dirty="0" err="1"/>
              <a:t>dụ</a:t>
            </a:r>
            <a:r>
              <a:rPr lang="en-GB" sz="1400" noProof="0" dirty="0"/>
              <a:t>: </a:t>
            </a:r>
            <a:r>
              <a:rPr lang="en-GB" sz="1400" noProof="0" dirty="0" err="1"/>
              <a:t>Quy</a:t>
            </a:r>
            <a:r>
              <a:rPr lang="en-GB" sz="1400" noProof="0" dirty="0"/>
              <a:t> </a:t>
            </a:r>
            <a:r>
              <a:rPr lang="en-GB" sz="1400" dirty="0" err="1"/>
              <a:t>định</a:t>
            </a:r>
            <a:r>
              <a:rPr lang="en-GB" sz="1400" dirty="0"/>
              <a:t> </a:t>
            </a:r>
            <a:r>
              <a:rPr lang="en-GB" sz="1400" dirty="0" err="1"/>
              <a:t>đào</a:t>
            </a:r>
            <a:r>
              <a:rPr lang="en-GB" sz="1400" dirty="0"/>
              <a:t> </a:t>
            </a:r>
            <a:r>
              <a:rPr lang="en-GB" sz="1400" dirty="0" err="1"/>
              <a:t>tạo</a:t>
            </a:r>
            <a:r>
              <a:rPr lang="en-GB" sz="1400" dirty="0"/>
              <a:t> </a:t>
            </a:r>
            <a:r>
              <a:rPr lang="en-GB" sz="1400" dirty="0" err="1"/>
              <a:t>và</a:t>
            </a:r>
            <a:r>
              <a:rPr lang="en-GB" sz="1400" dirty="0"/>
              <a:t> </a:t>
            </a:r>
            <a:r>
              <a:rPr lang="en-GB" sz="1400" dirty="0" err="1"/>
              <a:t>khung</a:t>
            </a:r>
            <a:r>
              <a:rPr lang="en-GB" sz="1400" dirty="0"/>
              <a:t> </a:t>
            </a:r>
            <a:r>
              <a:rPr lang="en-GB" sz="1400" dirty="0" err="1"/>
              <a:t>ch</a:t>
            </a:r>
            <a:r>
              <a:rPr lang="vi-VN" sz="1400" dirty="0"/>
              <a:t>ư</a:t>
            </a:r>
            <a:r>
              <a:rPr lang="en-US" sz="1400" dirty="0" err="1"/>
              <a:t>ơng</a:t>
            </a:r>
            <a:r>
              <a:rPr lang="en-US" sz="1400" dirty="0"/>
              <a:t> </a:t>
            </a:r>
            <a:r>
              <a:rPr lang="en-US" sz="1400" dirty="0" err="1"/>
              <a:t>trình</a:t>
            </a:r>
            <a:r>
              <a:rPr lang="en-US" sz="1400" dirty="0"/>
              <a:t> </a:t>
            </a:r>
            <a:r>
              <a:rPr lang="en-US" sz="1400" dirty="0" err="1"/>
              <a:t>cho</a:t>
            </a:r>
            <a:r>
              <a:rPr lang="en-US" sz="1400" dirty="0"/>
              <a:t> </a:t>
            </a:r>
            <a:r>
              <a:rPr lang="en-US" sz="1400" dirty="0" err="1"/>
              <a:t>nghề</a:t>
            </a:r>
            <a:r>
              <a:rPr lang="en-US" sz="1400" dirty="0"/>
              <a:t> C</a:t>
            </a:r>
            <a:r>
              <a:rPr lang="vi-VN" sz="1400" dirty="0"/>
              <a:t>ơ</a:t>
            </a:r>
            <a:r>
              <a:rPr lang="en-US" sz="1400" dirty="0"/>
              <a:t> </a:t>
            </a:r>
            <a:r>
              <a:rPr lang="en-US" sz="1400" dirty="0" err="1"/>
              <a:t>điện</a:t>
            </a:r>
            <a:r>
              <a:rPr lang="en-US" sz="1400" dirty="0"/>
              <a:t> </a:t>
            </a:r>
            <a:r>
              <a:rPr lang="en-US" sz="1400" dirty="0" err="1"/>
              <a:t>tử</a:t>
            </a:r>
            <a:r>
              <a:rPr lang="en-US" sz="1400" dirty="0"/>
              <a:t> </a:t>
            </a:r>
            <a:r>
              <a:rPr lang="en-GB" sz="1400" noProof="0" dirty="0"/>
              <a:t>(BIBB) (</a:t>
            </a:r>
            <a:r>
              <a:rPr lang="en-GB" sz="1400" noProof="0" dirty="0">
                <a:hlinkClick r:id="rId7"/>
              </a:rPr>
              <a:t>link</a:t>
            </a:r>
            <a:r>
              <a:rPr lang="en-GB" sz="1400" noProof="0" dirty="0"/>
              <a:t>)</a:t>
            </a:r>
          </a:p>
          <a:p>
            <a:pPr marL="0" indent="0">
              <a:buNone/>
            </a:pPr>
            <a:endParaRPr lang="en-GB" sz="1400" noProof="0" dirty="0"/>
          </a:p>
          <a:p>
            <a:pPr marL="0" indent="0">
              <a:buNone/>
            </a:pPr>
            <a:r>
              <a:rPr lang="en-GB" sz="1400" b="1" noProof="0" dirty="0" err="1"/>
              <a:t>Tài</a:t>
            </a:r>
            <a:r>
              <a:rPr lang="en-GB" sz="1400" b="1" noProof="0" dirty="0"/>
              <a:t> </a:t>
            </a:r>
            <a:r>
              <a:rPr lang="en-GB" sz="1400" b="1" noProof="0" dirty="0" err="1"/>
              <a:t>liệu</a:t>
            </a:r>
            <a:r>
              <a:rPr lang="en-GB" sz="1400" b="1" noProof="0" dirty="0"/>
              <a:t> </a:t>
            </a:r>
            <a:r>
              <a:rPr lang="en-GB" sz="1400" b="1" noProof="0" dirty="0" err="1"/>
              <a:t>pháp</a:t>
            </a:r>
            <a:r>
              <a:rPr lang="en-GB" sz="1400" b="1" noProof="0" dirty="0"/>
              <a:t> </a:t>
            </a:r>
            <a:r>
              <a:rPr lang="en-GB" sz="1400" b="1" noProof="0" dirty="0" err="1"/>
              <a:t>lý</a:t>
            </a:r>
            <a:endParaRPr lang="en-GB" sz="1400" b="1" noProof="0" dirty="0"/>
          </a:p>
          <a:p>
            <a:r>
              <a:rPr lang="en-GB" sz="1400" dirty="0" err="1"/>
              <a:t>Đạo</a:t>
            </a:r>
            <a:r>
              <a:rPr lang="en-GB" sz="1400" dirty="0"/>
              <a:t> </a:t>
            </a:r>
            <a:r>
              <a:rPr lang="en-GB" sz="1400" dirty="0" err="1"/>
              <a:t>luật</a:t>
            </a:r>
            <a:r>
              <a:rPr lang="en-GB" sz="1400" dirty="0"/>
              <a:t> </a:t>
            </a:r>
            <a:r>
              <a:rPr lang="en-GB" sz="1400" dirty="0" err="1"/>
              <a:t>về</a:t>
            </a:r>
            <a:r>
              <a:rPr lang="en-GB" sz="1400" dirty="0"/>
              <a:t> </a:t>
            </a:r>
            <a:r>
              <a:rPr lang="en-GB" sz="1400" dirty="0" err="1"/>
              <a:t>Đào</a:t>
            </a:r>
            <a:r>
              <a:rPr lang="en-GB" sz="1400" dirty="0"/>
              <a:t> </a:t>
            </a:r>
            <a:r>
              <a:rPr lang="en-GB" sz="1400" dirty="0" err="1"/>
              <a:t>tạo</a:t>
            </a:r>
            <a:r>
              <a:rPr lang="en-GB" sz="1400" dirty="0"/>
              <a:t> </a:t>
            </a:r>
            <a:r>
              <a:rPr lang="en-GB" sz="1400" dirty="0" err="1"/>
              <a:t>nghề</a:t>
            </a:r>
            <a:r>
              <a:rPr lang="en-GB" sz="1400" noProof="0" dirty="0"/>
              <a:t> (</a:t>
            </a:r>
            <a:r>
              <a:rPr lang="en-GB" sz="1400" noProof="0" dirty="0">
                <a:hlinkClick r:id="rId8"/>
              </a:rPr>
              <a:t>link</a:t>
            </a:r>
            <a:r>
              <a:rPr lang="en-GB" sz="1400" noProof="0" dirty="0"/>
              <a:t>)</a:t>
            </a:r>
          </a:p>
          <a:p>
            <a:r>
              <a:rPr lang="en-GB" sz="1400" dirty="0" err="1"/>
              <a:t>Hiến</a:t>
            </a:r>
            <a:r>
              <a:rPr lang="en-GB" sz="1400" dirty="0"/>
              <a:t> </a:t>
            </a:r>
            <a:r>
              <a:rPr lang="en-GB" sz="1400" dirty="0" err="1"/>
              <a:t>pháp</a:t>
            </a:r>
            <a:r>
              <a:rPr lang="en-GB" sz="1400" dirty="0"/>
              <a:t> </a:t>
            </a:r>
            <a:r>
              <a:rPr lang="en-GB" sz="1400" dirty="0" err="1"/>
              <a:t>về</a:t>
            </a:r>
            <a:r>
              <a:rPr lang="en-GB" sz="1400" dirty="0"/>
              <a:t> </a:t>
            </a:r>
            <a:r>
              <a:rPr lang="en-GB" sz="1400" dirty="0" err="1"/>
              <a:t>Việc</a:t>
            </a:r>
            <a:r>
              <a:rPr lang="en-GB" sz="1400" dirty="0"/>
              <a:t> </a:t>
            </a:r>
            <a:r>
              <a:rPr lang="en-GB" sz="1400" dirty="0" err="1"/>
              <a:t>làm</a:t>
            </a:r>
            <a:r>
              <a:rPr lang="en-GB" sz="1400" dirty="0"/>
              <a:t> (</a:t>
            </a:r>
            <a:r>
              <a:rPr lang="en-GB" sz="1400" dirty="0">
                <a:hlinkClick r:id="rId9"/>
              </a:rPr>
              <a:t>link</a:t>
            </a:r>
            <a:r>
              <a:rPr lang="en-GB" sz="1400" dirty="0"/>
              <a:t>)</a:t>
            </a:r>
            <a:endParaRPr lang="en-GB" sz="1400" noProof="0" dirty="0"/>
          </a:p>
          <a:p>
            <a:pPr marL="0" indent="0">
              <a:buNone/>
            </a:pPr>
            <a:endParaRPr lang="en-GB" sz="1400" noProof="0" dirty="0"/>
          </a:p>
          <a:p>
            <a:endParaRPr lang="en-GB" sz="1400" noProof="0" dirty="0"/>
          </a:p>
          <a:p>
            <a:pPr marL="0" indent="0">
              <a:buNone/>
            </a:pPr>
            <a:endParaRPr lang="en-GB" sz="1400" b="1" noProof="0" dirty="0"/>
          </a:p>
          <a:p>
            <a:pPr marL="0" indent="0">
              <a:buNone/>
            </a:pPr>
            <a:r>
              <a:rPr lang="en-GB" sz="1400" b="1" noProof="0" dirty="0" err="1"/>
              <a:t>Webites</a:t>
            </a:r>
            <a:endParaRPr lang="en-GB" sz="1400" b="1" noProof="0" dirty="0">
              <a:hlinkClick r:id="rId10"/>
            </a:endParaRPr>
          </a:p>
          <a:p>
            <a:r>
              <a:rPr lang="en-GB" sz="1400" noProof="0" dirty="0">
                <a:hlinkClick r:id="rId11"/>
              </a:rPr>
              <a:t>GOVET</a:t>
            </a:r>
            <a:endParaRPr lang="en-GB" sz="1400" noProof="0" dirty="0"/>
          </a:p>
          <a:p>
            <a:r>
              <a:rPr lang="en-GB" sz="1400" dirty="0"/>
              <a:t>BMBF</a:t>
            </a:r>
            <a:endParaRPr lang="en-GB" sz="1400" noProof="0" dirty="0"/>
          </a:p>
          <a:p>
            <a:r>
              <a:rPr lang="en-GB" sz="1400" noProof="0" dirty="0">
                <a:hlinkClick r:id="rId12"/>
              </a:rPr>
              <a:t>BIBB</a:t>
            </a:r>
            <a:endParaRPr lang="en-GB" sz="1400" noProof="0" dirty="0"/>
          </a:p>
          <a:p>
            <a:pPr marL="0" lvl="0" indent="0">
              <a:buNone/>
            </a:pPr>
            <a:endParaRPr lang="en-GB" sz="1400" noProof="0" dirty="0"/>
          </a:p>
          <a:p>
            <a:pPr marL="0" lvl="0" indent="0">
              <a:buNone/>
            </a:pPr>
            <a:r>
              <a:rPr lang="en-GB" sz="1400" b="1" noProof="0" dirty="0" err="1"/>
              <a:t>Mọi</a:t>
            </a:r>
            <a:r>
              <a:rPr lang="en-GB" sz="1400" b="1" noProof="0" dirty="0"/>
              <a:t> chi </a:t>
            </a:r>
            <a:r>
              <a:rPr lang="en-GB" sz="1400" b="1" noProof="0" dirty="0" err="1"/>
              <a:t>tiết</a:t>
            </a:r>
            <a:r>
              <a:rPr lang="en-GB" sz="1400" b="1" noProof="0" dirty="0"/>
              <a:t> </a:t>
            </a:r>
            <a:r>
              <a:rPr lang="en-GB" sz="1400" b="1" noProof="0" dirty="0" err="1"/>
              <a:t>xin</a:t>
            </a:r>
            <a:r>
              <a:rPr lang="en-GB" sz="1400" b="1" noProof="0" dirty="0"/>
              <a:t> </a:t>
            </a:r>
            <a:r>
              <a:rPr lang="en-GB" sz="1400" b="1" noProof="0" dirty="0" err="1"/>
              <a:t>liên</a:t>
            </a:r>
            <a:r>
              <a:rPr lang="en-GB" sz="1400" b="1" noProof="0" dirty="0"/>
              <a:t> </a:t>
            </a:r>
            <a:r>
              <a:rPr lang="en-GB" sz="1400" b="1" noProof="0" dirty="0" err="1"/>
              <a:t>hệ</a:t>
            </a:r>
            <a:endParaRPr lang="en-GB" sz="1400" noProof="0" dirty="0"/>
          </a:p>
          <a:p>
            <a:r>
              <a:rPr lang="en-GB" sz="1400" b="1" noProof="0" dirty="0">
                <a:hlinkClick r:id="rId13"/>
              </a:rPr>
              <a:t>govet@govet.international</a:t>
            </a:r>
            <a:endParaRPr lang="en-GB" sz="1400" b="1" noProof="0" dirty="0"/>
          </a:p>
          <a:p>
            <a:pPr marL="0" indent="0">
              <a:buNone/>
            </a:pPr>
            <a:endParaRPr lang="en-GB" sz="1600" noProof="0" dirty="0"/>
          </a:p>
        </p:txBody>
      </p:sp>
    </p:spTree>
    <p:extLst>
      <p:ext uri="{BB962C8B-B14F-4D97-AF65-F5344CB8AC3E}">
        <p14:creationId xmlns:p14="http://schemas.microsoft.com/office/powerpoint/2010/main" val="33096650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en-GB" noProof="0" dirty="0">
                <a:solidFill>
                  <a:schemeClr val="accent6">
                    <a:lumMod val="75000"/>
                  </a:schemeClr>
                </a:solidFill>
                <a:latin typeface="Arial Narrow" panose="020B0606020202030204" pitchFamily="34" charset="0"/>
              </a:rPr>
              <a:t>VII. </a:t>
            </a:r>
            <a:r>
              <a:rPr lang="en-GB" dirty="0" err="1">
                <a:solidFill>
                  <a:schemeClr val="accent6">
                    <a:lumMod val="75000"/>
                  </a:schemeClr>
                </a:solidFill>
                <a:latin typeface="Arial Narrow" panose="020B0606020202030204" pitchFamily="34" charset="0"/>
              </a:rPr>
              <a:t>Kí</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hiệu</a:t>
            </a:r>
            <a:endParaRPr lang="en-GB" noProof="0" dirty="0">
              <a:solidFill>
                <a:schemeClr val="accent6">
                  <a:lumMod val="75000"/>
                </a:schemeClr>
              </a:solidFill>
              <a:latin typeface="Arial Narrow" panose="020B0606020202030204" pitchFamily="34" charset="0"/>
            </a:endParaRPr>
          </a:p>
        </p:txBody>
      </p:sp>
      <p:pic>
        <p:nvPicPr>
          <p:cNvPr id="4" name="Picture 6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30880" y="4905403"/>
            <a:ext cx="355588" cy="539821"/>
          </a:xfrm>
          <a:prstGeom prst="rect">
            <a:avLst/>
          </a:prstGeom>
        </p:spPr>
      </p:pic>
      <p:pic>
        <p:nvPicPr>
          <p:cNvPr id="5" name="Picture 2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4539" y="4159052"/>
            <a:ext cx="264189" cy="640749"/>
          </a:xfrm>
          <a:prstGeom prst="rect">
            <a:avLst/>
          </a:prstGeom>
        </p:spPr>
      </p:pic>
      <p:pic>
        <p:nvPicPr>
          <p:cNvPr id="6" name="Picture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8135" y="4801050"/>
            <a:ext cx="471170" cy="703577"/>
          </a:xfrm>
          <a:prstGeom prst="rect">
            <a:avLst/>
          </a:prstGeom>
        </p:spPr>
      </p:pic>
      <p:pic>
        <p:nvPicPr>
          <p:cNvPr id="7" name="Picture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30880" y="2708587"/>
            <a:ext cx="547170" cy="606611"/>
          </a:xfrm>
          <a:prstGeom prst="rect">
            <a:avLst/>
          </a:prstGeom>
        </p:spPr>
      </p:pic>
      <p:pic>
        <p:nvPicPr>
          <p:cNvPr id="8" name="Picture 1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04539" y="3426332"/>
            <a:ext cx="239181" cy="617433"/>
          </a:xfrm>
          <a:prstGeom prst="rect">
            <a:avLst/>
          </a:prstGeom>
        </p:spPr>
      </p:pic>
      <p:pic>
        <p:nvPicPr>
          <p:cNvPr id="9" name="Picture 2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1084008" y="2699858"/>
            <a:ext cx="239181" cy="626609"/>
          </a:xfrm>
          <a:prstGeom prst="rect">
            <a:avLst/>
          </a:prstGeom>
          <a:ln>
            <a:noFill/>
          </a:ln>
        </p:spPr>
      </p:pic>
      <p:pic>
        <p:nvPicPr>
          <p:cNvPr id="10" name="Picture 2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331640" y="2714044"/>
            <a:ext cx="252509" cy="612423"/>
          </a:xfrm>
          <a:prstGeom prst="rect">
            <a:avLst/>
          </a:prstGeom>
          <a:ln>
            <a:noFill/>
          </a:ln>
        </p:spPr>
      </p:pic>
      <p:pic>
        <p:nvPicPr>
          <p:cNvPr id="11" name="Picture 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09084" y="5686997"/>
            <a:ext cx="682011" cy="258595"/>
          </a:xfrm>
          <a:prstGeom prst="rect">
            <a:avLst/>
          </a:prstGeom>
        </p:spPr>
      </p:pic>
      <p:pic>
        <p:nvPicPr>
          <p:cNvPr id="12" name="Picture 6"/>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5130880" y="1257722"/>
            <a:ext cx="671424" cy="328082"/>
          </a:xfrm>
          <a:prstGeom prst="rect">
            <a:avLst/>
          </a:prstGeom>
        </p:spPr>
      </p:pic>
      <p:pic>
        <p:nvPicPr>
          <p:cNvPr id="14" name="Picture 94"/>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rot="1316597">
            <a:off x="5205304" y="3482669"/>
            <a:ext cx="549036" cy="504759"/>
          </a:xfrm>
          <a:prstGeom prst="rect">
            <a:avLst/>
          </a:prstGeom>
          <a:effectLst/>
        </p:spPr>
      </p:pic>
      <p:pic>
        <p:nvPicPr>
          <p:cNvPr id="15" name="Picture 9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130880" y="4159321"/>
            <a:ext cx="501546" cy="641729"/>
          </a:xfrm>
          <a:prstGeom prst="rect">
            <a:avLst/>
          </a:prstGeom>
        </p:spPr>
      </p:pic>
      <p:pic>
        <p:nvPicPr>
          <p:cNvPr id="16" name="Picture 111"/>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5130880" y="1997847"/>
            <a:ext cx="652747" cy="397421"/>
          </a:xfrm>
          <a:prstGeom prst="rect">
            <a:avLst/>
          </a:prstGeom>
        </p:spPr>
      </p:pic>
      <p:sp>
        <p:nvSpPr>
          <p:cNvPr id="3" name="Textfeld 2"/>
          <p:cNvSpPr txBox="1"/>
          <p:nvPr/>
        </p:nvSpPr>
        <p:spPr>
          <a:xfrm>
            <a:off x="395536" y="1246284"/>
            <a:ext cx="828374" cy="1077218"/>
          </a:xfrm>
          <a:prstGeom prst="rect">
            <a:avLst/>
          </a:prstGeom>
          <a:noFill/>
        </p:spPr>
        <p:txBody>
          <a:bodyPr wrap="square" rtlCol="0">
            <a:spAutoFit/>
          </a:bodyPr>
          <a:lstStyle/>
          <a:p>
            <a:r>
              <a:rPr lang="de-DE" b="1" dirty="0">
                <a:solidFill>
                  <a:schemeClr val="tx2">
                    <a:lumMod val="60000"/>
                    <a:lumOff val="40000"/>
                  </a:schemeClr>
                </a:solidFill>
              </a:rPr>
              <a:t>Xanh</a:t>
            </a:r>
          </a:p>
          <a:p>
            <a:endParaRPr lang="de-DE" sz="1400" b="1" dirty="0"/>
          </a:p>
          <a:p>
            <a:endParaRPr lang="de-DE" sz="1400" b="1" dirty="0"/>
          </a:p>
          <a:p>
            <a:r>
              <a:rPr lang="de-DE" b="1" dirty="0">
                <a:solidFill>
                  <a:schemeClr val="accent2">
                    <a:lumMod val="60000"/>
                    <a:lumOff val="40000"/>
                  </a:schemeClr>
                </a:solidFill>
              </a:rPr>
              <a:t>Đỏ</a:t>
            </a:r>
          </a:p>
        </p:txBody>
      </p:sp>
      <p:sp>
        <p:nvSpPr>
          <p:cNvPr id="17" name="Textfeld 16"/>
          <p:cNvSpPr txBox="1"/>
          <p:nvPr/>
        </p:nvSpPr>
        <p:spPr>
          <a:xfrm>
            <a:off x="1619672" y="1274559"/>
            <a:ext cx="3662616" cy="6017032"/>
          </a:xfrm>
          <a:prstGeom prst="rect">
            <a:avLst/>
          </a:prstGeom>
          <a:noFill/>
        </p:spPr>
        <p:txBody>
          <a:bodyPr wrap="square" rtlCol="0">
            <a:spAutoFit/>
          </a:bodyPr>
          <a:lstStyle/>
          <a:p>
            <a:r>
              <a:rPr lang="de-DE" b="1" dirty="0"/>
              <a:t>Công việc</a:t>
            </a:r>
          </a:p>
          <a:p>
            <a:endParaRPr lang="de-DE" sz="2800" dirty="0"/>
          </a:p>
          <a:p>
            <a:r>
              <a:rPr lang="de-DE" b="1" dirty="0"/>
              <a:t>Giáo dục</a:t>
            </a:r>
          </a:p>
          <a:p>
            <a:endParaRPr lang="de-DE" dirty="0"/>
          </a:p>
          <a:p>
            <a:endParaRPr lang="de-DE" sz="1100" dirty="0"/>
          </a:p>
          <a:p>
            <a:r>
              <a:rPr lang="de-DE" b="1" dirty="0"/>
              <a:t>Giới trẻ / Học viên</a:t>
            </a:r>
          </a:p>
          <a:p>
            <a:endParaRPr lang="de-DE" b="1" dirty="0"/>
          </a:p>
          <a:p>
            <a:endParaRPr lang="de-DE" b="1" dirty="0"/>
          </a:p>
          <a:p>
            <a:r>
              <a:rPr lang="de-DE" b="1" dirty="0"/>
              <a:t>Người sử dụng lao động</a:t>
            </a:r>
          </a:p>
          <a:p>
            <a:endParaRPr lang="de-DE" sz="2800" dirty="0"/>
          </a:p>
          <a:p>
            <a:r>
              <a:rPr lang="de-DE" b="1" dirty="0"/>
              <a:t>Cán bộ đào tạo tại doanh nghiệp</a:t>
            </a:r>
          </a:p>
          <a:p>
            <a:endParaRPr lang="de-DE" dirty="0"/>
          </a:p>
          <a:p>
            <a:endParaRPr lang="de-DE" sz="1200" dirty="0"/>
          </a:p>
          <a:p>
            <a:r>
              <a:rPr lang="de-DE" b="1" dirty="0"/>
              <a:t>Giáo viên trường đào tạo nghề</a:t>
            </a:r>
          </a:p>
          <a:p>
            <a:endParaRPr lang="de-DE" dirty="0"/>
          </a:p>
          <a:p>
            <a:endParaRPr lang="de-DE" sz="1200" dirty="0"/>
          </a:p>
          <a:p>
            <a:r>
              <a:rPr lang="de-DE" b="1" dirty="0"/>
              <a:t>Hội đồng thi Đào tạo nghề kép</a:t>
            </a:r>
          </a:p>
          <a:p>
            <a:endParaRPr lang="de-DE" sz="2400" b="1" dirty="0"/>
          </a:p>
          <a:p>
            <a:r>
              <a:rPr lang="de-DE" b="1" dirty="0"/>
              <a:t>Chứng nhận Đào tạo nghề kép</a:t>
            </a:r>
            <a:br>
              <a:rPr lang="de-DE" b="1" dirty="0"/>
            </a:br>
            <a:endParaRPr lang="de-DE" dirty="0"/>
          </a:p>
          <a:p>
            <a:endParaRPr lang="de-DE" dirty="0"/>
          </a:p>
        </p:txBody>
      </p:sp>
      <p:sp>
        <p:nvSpPr>
          <p:cNvPr id="18" name="Textfeld 17"/>
          <p:cNvSpPr txBox="1"/>
          <p:nvPr/>
        </p:nvSpPr>
        <p:spPr>
          <a:xfrm>
            <a:off x="5828764" y="1194018"/>
            <a:ext cx="3243228" cy="4955203"/>
          </a:xfrm>
          <a:prstGeom prst="rect">
            <a:avLst/>
          </a:prstGeom>
          <a:noFill/>
        </p:spPr>
        <p:txBody>
          <a:bodyPr wrap="square" rtlCol="0">
            <a:spAutoFit/>
          </a:bodyPr>
          <a:lstStyle/>
          <a:p>
            <a:r>
              <a:rPr lang="de-DE" b="1" dirty="0"/>
              <a:t>Các phòng tiểu, thủ công nghiệp</a:t>
            </a:r>
          </a:p>
          <a:p>
            <a:endParaRPr lang="de-DE" sz="2400" b="1" dirty="0"/>
          </a:p>
          <a:p>
            <a:r>
              <a:rPr lang="de-DE" b="1" dirty="0"/>
              <a:t>Đối tác xã hội </a:t>
            </a:r>
            <a:r>
              <a:rPr lang="de-DE" dirty="0"/>
              <a:t>(công đoàn, các tổ ch</a:t>
            </a:r>
            <a:r>
              <a:rPr lang="en-US" dirty="0" err="1"/>
              <a:t>ức</a:t>
            </a:r>
            <a:r>
              <a:rPr lang="en-US" dirty="0"/>
              <a:t> </a:t>
            </a:r>
            <a:r>
              <a:rPr lang="en-US" dirty="0" err="1"/>
              <a:t>của</a:t>
            </a:r>
            <a:r>
              <a:rPr lang="en-US" dirty="0"/>
              <a:t> ng</a:t>
            </a:r>
            <a:r>
              <a:rPr lang="vi-VN" dirty="0"/>
              <a:t>ư</a:t>
            </a:r>
            <a:r>
              <a:rPr lang="en-US" dirty="0" err="1"/>
              <a:t>ời</a:t>
            </a:r>
            <a:r>
              <a:rPr lang="en-US" dirty="0"/>
              <a:t> lao </a:t>
            </a:r>
            <a:r>
              <a:rPr lang="en-US" dirty="0" err="1"/>
              <a:t>động</a:t>
            </a:r>
            <a:r>
              <a:rPr lang="de-DE" dirty="0"/>
              <a:t>)</a:t>
            </a:r>
          </a:p>
          <a:p>
            <a:endParaRPr lang="de-DE" b="1" dirty="0"/>
          </a:p>
          <a:p>
            <a:r>
              <a:rPr lang="de-DE" b="1" dirty="0"/>
              <a:t>Chính phủ </a:t>
            </a:r>
            <a:r>
              <a:rPr lang="de-DE" dirty="0"/>
              <a:t>(liên bang, bang)</a:t>
            </a:r>
          </a:p>
          <a:p>
            <a:endParaRPr lang="de-DE" sz="2400" b="1" dirty="0"/>
          </a:p>
          <a:p>
            <a:endParaRPr lang="de-DE" b="1" dirty="0"/>
          </a:p>
          <a:p>
            <a:r>
              <a:rPr lang="de-DE" b="1" dirty="0"/>
              <a:t>Các bên liên quan hỗ trợ</a:t>
            </a:r>
          </a:p>
          <a:p>
            <a:endParaRPr lang="de-DE" sz="2800" b="1" dirty="0"/>
          </a:p>
          <a:p>
            <a:r>
              <a:rPr lang="de-DE" b="1" dirty="0"/>
              <a:t>Các bên liên quan kiểm tra</a:t>
            </a:r>
          </a:p>
          <a:p>
            <a:endParaRPr lang="de-DE" b="1" dirty="0"/>
          </a:p>
          <a:p>
            <a:endParaRPr lang="de-DE" sz="1200" b="1" dirty="0"/>
          </a:p>
          <a:p>
            <a:r>
              <a:rPr lang="de-DE" b="1" dirty="0"/>
              <a:t>Nghiên cứu Đào tạo nghề</a:t>
            </a:r>
          </a:p>
          <a:p>
            <a:endParaRPr lang="de-DE" dirty="0"/>
          </a:p>
          <a:p>
            <a:endParaRPr lang="de-DE" sz="1200" dirty="0"/>
          </a:p>
          <a:p>
            <a:r>
              <a:rPr lang="de-DE" b="1" dirty="0"/>
              <a:t>Tiêu chuẩn Đào tạo nghề kép</a:t>
            </a:r>
          </a:p>
        </p:txBody>
      </p:sp>
      <p:pic>
        <p:nvPicPr>
          <p:cNvPr id="21" name="Picture 20"/>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840661" y="4159051"/>
            <a:ext cx="316499" cy="321133"/>
          </a:xfrm>
          <a:prstGeom prst="rect">
            <a:avLst/>
          </a:prstGeom>
        </p:spPr>
      </p:pic>
      <p:pic>
        <p:nvPicPr>
          <p:cNvPr id="22" name="Picture 2"/>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flipH="1">
            <a:off x="456146" y="2699858"/>
            <a:ext cx="243777" cy="616890"/>
          </a:xfrm>
          <a:prstGeom prst="rect">
            <a:avLst/>
          </a:prstGeom>
        </p:spPr>
      </p:pic>
      <p:pic>
        <p:nvPicPr>
          <p:cNvPr id="23" name="Picture 3"/>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709428" y="2714044"/>
            <a:ext cx="269877" cy="621132"/>
          </a:xfrm>
          <a:prstGeom prst="rect">
            <a:avLst/>
          </a:prstGeom>
        </p:spPr>
      </p:pic>
      <p:pic>
        <p:nvPicPr>
          <p:cNvPr id="26" name="Picture 258"/>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5130880" y="5653386"/>
            <a:ext cx="406647" cy="584411"/>
          </a:xfrm>
          <a:prstGeom prst="rect">
            <a:avLst/>
          </a:prstGeom>
        </p:spPr>
      </p:pic>
      <p:pic>
        <p:nvPicPr>
          <p:cNvPr id="27" name="Picture 10"/>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490163" y="6207934"/>
            <a:ext cx="350498" cy="499513"/>
          </a:xfrm>
          <a:prstGeom prst="rect">
            <a:avLst/>
          </a:prstGeom>
        </p:spPr>
      </p:pic>
    </p:spTree>
    <p:extLst>
      <p:ext uri="{BB962C8B-B14F-4D97-AF65-F5344CB8AC3E}">
        <p14:creationId xmlns:p14="http://schemas.microsoft.com/office/powerpoint/2010/main" val="181929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2184149"/>
            <a:ext cx="9144000" cy="2808312"/>
          </a:xfrm>
          <a:prstGeom prst="rect">
            <a:avLst/>
          </a:prstGeom>
          <a:gradFill flip="none" rotWithShape="1">
            <a:gsLst>
              <a:gs pos="74000">
                <a:schemeClr val="accent6"/>
              </a:gs>
              <a:gs pos="100000">
                <a:schemeClr val="accent6">
                  <a:lumMod val="20000"/>
                  <a:lumOff val="8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sp>
        <p:nvSpPr>
          <p:cNvPr id="6" name="Rechteck 5"/>
          <p:cNvSpPr/>
          <p:nvPr/>
        </p:nvSpPr>
        <p:spPr>
          <a:xfrm>
            <a:off x="0" y="0"/>
            <a:ext cx="9144000" cy="9807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074" name="Picture 2" descr="C:\Users\Schlich\Desktop\Logo_Go-VET_RGB (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3286" y="603175"/>
            <a:ext cx="5557428" cy="1169641"/>
          </a:xfrm>
          <a:prstGeom prst="rect">
            <a:avLst/>
          </a:prstGeom>
          <a:noFill/>
          <a:extLst>
            <a:ext uri="{909E8E84-426E-40DD-AFC4-6F175D3DCCD1}">
              <a14:hiddenFill xmlns:a14="http://schemas.microsoft.com/office/drawing/2010/main">
                <a:solidFill>
                  <a:srgbClr val="FFFFFF"/>
                </a:solidFill>
              </a14:hiddenFill>
            </a:ext>
          </a:extLst>
        </p:spPr>
      </p:pic>
      <p:sp>
        <p:nvSpPr>
          <p:cNvPr id="13" name="Textfeld 12"/>
          <p:cNvSpPr txBox="1"/>
          <p:nvPr/>
        </p:nvSpPr>
        <p:spPr>
          <a:xfrm>
            <a:off x="1979712" y="5650871"/>
            <a:ext cx="5112568" cy="1200329"/>
          </a:xfrm>
          <a:prstGeom prst="rect">
            <a:avLst/>
          </a:prstGeom>
          <a:noFill/>
        </p:spPr>
        <p:txBody>
          <a:bodyPr wrap="square" rtlCol="0">
            <a:spAutoFit/>
          </a:bodyPr>
          <a:lstStyle/>
          <a:p>
            <a:pPr algn="ctr"/>
            <a:r>
              <a:rPr lang="de-DE" sz="1200" dirty="0"/>
              <a:t>GOVET – German Office </a:t>
            </a:r>
            <a:r>
              <a:rPr lang="de-DE" sz="1200" dirty="0" err="1"/>
              <a:t>for</a:t>
            </a:r>
            <a:r>
              <a:rPr lang="de-DE" sz="1200" dirty="0"/>
              <a:t> international</a:t>
            </a:r>
          </a:p>
          <a:p>
            <a:pPr algn="ctr"/>
            <a:r>
              <a:rPr lang="de-DE" sz="1200" dirty="0" err="1"/>
              <a:t>Cooperation</a:t>
            </a:r>
            <a:r>
              <a:rPr lang="de-DE" sz="1200" dirty="0"/>
              <a:t> in VET at BIBB</a:t>
            </a:r>
          </a:p>
          <a:p>
            <a:pPr algn="ctr"/>
            <a:r>
              <a:rPr lang="de-DE" sz="1200" dirty="0"/>
              <a:t>Robert Schuman-Platz 3 </a:t>
            </a:r>
          </a:p>
          <a:p>
            <a:pPr algn="ctr"/>
            <a:r>
              <a:rPr lang="de-DE" sz="1200" dirty="0"/>
              <a:t>D-53175 </a:t>
            </a:r>
            <a:r>
              <a:rPr lang="de-DE" sz="1200" dirty="0" smtClean="0"/>
              <a:t>Bonn</a:t>
            </a:r>
            <a:endParaRPr lang="de-DE" sz="1200" dirty="0"/>
          </a:p>
          <a:p>
            <a:pPr algn="ctr"/>
            <a:r>
              <a:rPr lang="de-DE" sz="1200" dirty="0" err="1" smtClean="0">
                <a:solidFill>
                  <a:srgbClr val="FFC000"/>
                </a:solidFill>
                <a:hlinkClick r:id="rId4"/>
              </a:rPr>
              <a:t>govet@govet.international</a:t>
            </a:r>
            <a:endParaRPr lang="de-DE" sz="1200" dirty="0" smtClean="0">
              <a:solidFill>
                <a:srgbClr val="FFC000"/>
              </a:solidFill>
            </a:endParaRPr>
          </a:p>
          <a:p>
            <a:pPr algn="ctr"/>
            <a:r>
              <a:rPr lang="de-DE" sz="1200" dirty="0" smtClean="0">
                <a:solidFill>
                  <a:srgbClr val="FFC000"/>
                </a:solidFill>
                <a:hlinkClick r:id="rId5"/>
              </a:rPr>
              <a:t>www.govet.international</a:t>
            </a:r>
            <a:endParaRPr lang="de-DE" sz="1200" dirty="0"/>
          </a:p>
        </p:txBody>
      </p:sp>
      <p:pic>
        <p:nvPicPr>
          <p:cNvPr id="14" name="Grafik 1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912500" y="5584522"/>
            <a:ext cx="2160000" cy="670776"/>
          </a:xfrm>
          <a:prstGeom prst="rect">
            <a:avLst/>
          </a:prstGeom>
        </p:spPr>
      </p:pic>
      <p:pic>
        <p:nvPicPr>
          <p:cNvPr id="15" name="Grafik 14"/>
          <p:cNvPicPr>
            <a:picLocks noChangeAspect="1"/>
          </p:cNvPicPr>
          <p:nvPr/>
        </p:nvPicPr>
        <p:blipFill rotWithShape="1">
          <a:blip r:embed="rId7" cstate="print">
            <a:extLst>
              <a:ext uri="{28A0092B-C50C-407E-A947-70E740481C1C}">
                <a14:useLocalDpi xmlns:a14="http://schemas.microsoft.com/office/drawing/2010/main" val="0"/>
              </a:ext>
            </a:extLst>
          </a:blip>
          <a:srcRect b="5309"/>
          <a:stretch/>
        </p:blipFill>
        <p:spPr>
          <a:xfrm>
            <a:off x="71500" y="5254838"/>
            <a:ext cx="1620000" cy="1557460"/>
          </a:xfrm>
          <a:prstGeom prst="rect">
            <a:avLst/>
          </a:prstGeom>
        </p:spPr>
      </p:pic>
    </p:spTree>
    <p:extLst>
      <p:ext uri="{BB962C8B-B14F-4D97-AF65-F5344CB8AC3E}">
        <p14:creationId xmlns:p14="http://schemas.microsoft.com/office/powerpoint/2010/main" val="2633269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70"/>
          <p:cNvSpPr/>
          <p:nvPr/>
        </p:nvSpPr>
        <p:spPr>
          <a:xfrm>
            <a:off x="4767276" y="4911266"/>
            <a:ext cx="3628822" cy="985059"/>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a:xfrm>
            <a:off x="107691" y="745502"/>
            <a:ext cx="8856797" cy="436910"/>
          </a:xfrm>
        </p:spPr>
        <p:txBody>
          <a:bodyPr/>
          <a:lstStyle/>
          <a:p>
            <a:r>
              <a:rPr lang="en-GB" noProof="0" dirty="0">
                <a:solidFill>
                  <a:schemeClr val="accent6">
                    <a:lumMod val="75000"/>
                  </a:schemeClr>
                </a:solidFill>
                <a:latin typeface="Arial Narrow" panose="020B0606020202030204" pitchFamily="34" charset="0"/>
                <a:cs typeface="Arial" panose="020B0604020202020204" pitchFamily="34" charset="0"/>
              </a:rPr>
              <a:t>I. </a:t>
            </a:r>
            <a:r>
              <a:rPr lang="en-GB" dirty="0" err="1">
                <a:solidFill>
                  <a:schemeClr val="accent6">
                    <a:lumMod val="75000"/>
                  </a:schemeClr>
                </a:solidFill>
                <a:latin typeface="Arial Narrow" panose="020B0606020202030204" pitchFamily="34" charset="0"/>
                <a:cs typeface="Arial" panose="020B0604020202020204" pitchFamily="34" charset="0"/>
              </a:rPr>
              <a:t>Tổng</a:t>
            </a:r>
            <a:r>
              <a:rPr lang="en-GB" dirty="0">
                <a:solidFill>
                  <a:schemeClr val="accent6">
                    <a:lumMod val="75000"/>
                  </a:schemeClr>
                </a:solidFill>
                <a:latin typeface="Arial Narrow" panose="020B0606020202030204" pitchFamily="34" charset="0"/>
                <a:cs typeface="Arial" panose="020B0604020202020204" pitchFamily="34" charset="0"/>
              </a:rPr>
              <a:t> </a:t>
            </a:r>
            <a:r>
              <a:rPr lang="en-GB" dirty="0" err="1">
                <a:solidFill>
                  <a:schemeClr val="accent6">
                    <a:lumMod val="75000"/>
                  </a:schemeClr>
                </a:solidFill>
                <a:latin typeface="Arial Narrow" panose="020B0606020202030204" pitchFamily="34" charset="0"/>
                <a:cs typeface="Arial" panose="020B0604020202020204" pitchFamily="34" charset="0"/>
              </a:rPr>
              <a:t>quan</a:t>
            </a:r>
            <a:r>
              <a:rPr lang="en-GB" noProof="0" dirty="0">
                <a:solidFill>
                  <a:schemeClr val="accent6">
                    <a:lumMod val="75000"/>
                  </a:schemeClr>
                </a:solidFill>
                <a:latin typeface="Arial Narrow" panose="020B0606020202030204" pitchFamily="34" charset="0"/>
                <a:cs typeface="Arial" panose="020B0604020202020204" pitchFamily="34" charset="0"/>
              </a:rPr>
              <a:t> – </a:t>
            </a:r>
            <a:r>
              <a:rPr lang="en-GB" dirty="0" err="1">
                <a:solidFill>
                  <a:schemeClr val="accent6">
                    <a:lumMod val="75000"/>
                  </a:schemeClr>
                </a:solidFill>
                <a:latin typeface="Arial Narrow" panose="020B0606020202030204" pitchFamily="34" charset="0"/>
                <a:cs typeface="Arial" panose="020B0604020202020204" pitchFamily="34" charset="0"/>
              </a:rPr>
              <a:t>Đào</a:t>
            </a:r>
            <a:r>
              <a:rPr lang="en-GB" dirty="0">
                <a:solidFill>
                  <a:schemeClr val="accent6">
                    <a:lumMod val="75000"/>
                  </a:schemeClr>
                </a:solidFill>
                <a:latin typeface="Arial Narrow" panose="020B0606020202030204" pitchFamily="34" charset="0"/>
                <a:cs typeface="Arial" panose="020B0604020202020204" pitchFamily="34" charset="0"/>
              </a:rPr>
              <a:t> </a:t>
            </a:r>
            <a:r>
              <a:rPr lang="en-GB" dirty="0" err="1">
                <a:solidFill>
                  <a:schemeClr val="accent6">
                    <a:lumMod val="75000"/>
                  </a:schemeClr>
                </a:solidFill>
                <a:latin typeface="Arial Narrow" panose="020B0606020202030204" pitchFamily="34" charset="0"/>
                <a:cs typeface="Arial" panose="020B0604020202020204" pitchFamily="34" charset="0"/>
              </a:rPr>
              <a:t>tạo</a:t>
            </a:r>
            <a:r>
              <a:rPr lang="en-GB" dirty="0">
                <a:solidFill>
                  <a:schemeClr val="accent6">
                    <a:lumMod val="75000"/>
                  </a:schemeClr>
                </a:solidFill>
                <a:latin typeface="Arial Narrow" panose="020B0606020202030204" pitchFamily="34" charset="0"/>
                <a:cs typeface="Arial" panose="020B0604020202020204" pitchFamily="34" charset="0"/>
              </a:rPr>
              <a:t> </a:t>
            </a:r>
            <a:r>
              <a:rPr lang="en-GB" dirty="0" err="1">
                <a:solidFill>
                  <a:schemeClr val="accent6">
                    <a:lumMod val="75000"/>
                  </a:schemeClr>
                </a:solidFill>
                <a:latin typeface="Arial Narrow" panose="020B0606020202030204" pitchFamily="34" charset="0"/>
                <a:cs typeface="Arial" panose="020B0604020202020204" pitchFamily="34" charset="0"/>
              </a:rPr>
              <a:t>nghề</a:t>
            </a:r>
            <a:r>
              <a:rPr lang="en-GB" dirty="0">
                <a:solidFill>
                  <a:schemeClr val="accent6">
                    <a:lumMod val="75000"/>
                  </a:schemeClr>
                </a:solidFill>
                <a:latin typeface="Arial Narrow" panose="020B0606020202030204" pitchFamily="34" charset="0"/>
                <a:cs typeface="Arial" panose="020B0604020202020204" pitchFamily="34" charset="0"/>
              </a:rPr>
              <a:t> </a:t>
            </a:r>
            <a:r>
              <a:rPr lang="en-GB" dirty="0" err="1">
                <a:solidFill>
                  <a:schemeClr val="accent6">
                    <a:lumMod val="75000"/>
                  </a:schemeClr>
                </a:solidFill>
                <a:latin typeface="Arial Narrow" panose="020B0606020202030204" pitchFamily="34" charset="0"/>
                <a:cs typeface="Arial" panose="020B0604020202020204" pitchFamily="34" charset="0"/>
              </a:rPr>
              <a:t>kép</a:t>
            </a:r>
            <a:r>
              <a:rPr lang="en-GB" dirty="0">
                <a:solidFill>
                  <a:schemeClr val="accent6">
                    <a:lumMod val="75000"/>
                  </a:schemeClr>
                </a:solidFill>
                <a:latin typeface="Arial Narrow" panose="020B0606020202030204" pitchFamily="34" charset="0"/>
                <a:cs typeface="Arial" panose="020B0604020202020204" pitchFamily="34" charset="0"/>
              </a:rPr>
              <a:t>: con </a:t>
            </a:r>
            <a:r>
              <a:rPr lang="en-GB" dirty="0" err="1">
                <a:solidFill>
                  <a:schemeClr val="accent6">
                    <a:lumMod val="75000"/>
                  </a:schemeClr>
                </a:solidFill>
                <a:latin typeface="Arial Narrow" panose="020B0606020202030204" pitchFamily="34" charset="0"/>
                <a:cs typeface="Arial" panose="020B0604020202020204" pitchFamily="34" charset="0"/>
              </a:rPr>
              <a:t>đư</a:t>
            </a:r>
            <a:r>
              <a:rPr lang="en-US" dirty="0" err="1">
                <a:solidFill>
                  <a:schemeClr val="accent6">
                    <a:lumMod val="75000"/>
                  </a:schemeClr>
                </a:solidFill>
                <a:latin typeface="Arial Narrow" panose="020B0606020202030204" pitchFamily="34" charset="0"/>
                <a:cs typeface="Arial" panose="020B0604020202020204" pitchFamily="34" charset="0"/>
              </a:rPr>
              <a:t>ờng</a:t>
            </a:r>
            <a:r>
              <a:rPr lang="en-US" dirty="0">
                <a:solidFill>
                  <a:schemeClr val="accent6">
                    <a:lumMod val="75000"/>
                  </a:schemeClr>
                </a:solidFill>
                <a:latin typeface="Arial Narrow" panose="020B0606020202030204" pitchFamily="34" charset="0"/>
                <a:cs typeface="Arial" panose="020B0604020202020204" pitchFamily="34" charset="0"/>
              </a:rPr>
              <a:t> </a:t>
            </a:r>
            <a:r>
              <a:rPr lang="en-US" dirty="0" err="1">
                <a:solidFill>
                  <a:schemeClr val="accent6">
                    <a:lumMod val="75000"/>
                  </a:schemeClr>
                </a:solidFill>
                <a:latin typeface="Arial Narrow" panose="020B0606020202030204" pitchFamily="34" charset="0"/>
                <a:cs typeface="Arial" panose="020B0604020202020204" pitchFamily="34" charset="0"/>
              </a:rPr>
              <a:t>dẫn</a:t>
            </a:r>
            <a:r>
              <a:rPr lang="en-US" dirty="0">
                <a:solidFill>
                  <a:schemeClr val="accent6">
                    <a:lumMod val="75000"/>
                  </a:schemeClr>
                </a:solidFill>
                <a:latin typeface="Arial Narrow" panose="020B0606020202030204" pitchFamily="34" charset="0"/>
                <a:cs typeface="Arial" panose="020B0604020202020204" pitchFamily="34" charset="0"/>
              </a:rPr>
              <a:t> </a:t>
            </a:r>
            <a:r>
              <a:rPr lang="en-US" dirty="0" err="1">
                <a:solidFill>
                  <a:schemeClr val="accent6">
                    <a:lumMod val="75000"/>
                  </a:schemeClr>
                </a:solidFill>
                <a:latin typeface="Arial Narrow" panose="020B0606020202030204" pitchFamily="34" charset="0"/>
                <a:cs typeface="Arial" panose="020B0604020202020204" pitchFamily="34" charset="0"/>
              </a:rPr>
              <a:t>tới</a:t>
            </a:r>
            <a:r>
              <a:rPr lang="en-US" dirty="0">
                <a:solidFill>
                  <a:schemeClr val="accent6">
                    <a:lumMod val="75000"/>
                  </a:schemeClr>
                </a:solidFill>
                <a:latin typeface="Arial Narrow" panose="020B0606020202030204" pitchFamily="34" charset="0"/>
                <a:cs typeface="Arial" panose="020B0604020202020204" pitchFamily="34" charset="0"/>
              </a:rPr>
              <a:t> </a:t>
            </a:r>
            <a:r>
              <a:rPr lang="en-US" dirty="0" err="1">
                <a:solidFill>
                  <a:schemeClr val="accent6">
                    <a:lumMod val="75000"/>
                  </a:schemeClr>
                </a:solidFill>
                <a:latin typeface="Arial Narrow" panose="020B0606020202030204" pitchFamily="34" charset="0"/>
                <a:cs typeface="Arial" panose="020B0604020202020204" pitchFamily="34" charset="0"/>
              </a:rPr>
              <a:t>cơ</a:t>
            </a:r>
            <a:r>
              <a:rPr lang="en-US" dirty="0">
                <a:solidFill>
                  <a:schemeClr val="accent6">
                    <a:lumMod val="75000"/>
                  </a:schemeClr>
                </a:solidFill>
                <a:latin typeface="Arial Narrow" panose="020B0606020202030204" pitchFamily="34" charset="0"/>
                <a:cs typeface="Arial" panose="020B0604020202020204" pitchFamily="34" charset="0"/>
              </a:rPr>
              <a:t> </a:t>
            </a:r>
            <a:r>
              <a:rPr lang="en-US" dirty="0" err="1">
                <a:solidFill>
                  <a:schemeClr val="accent6">
                    <a:lumMod val="75000"/>
                  </a:schemeClr>
                </a:solidFill>
                <a:latin typeface="Arial Narrow" panose="020B0606020202030204" pitchFamily="34" charset="0"/>
                <a:cs typeface="Arial" panose="020B0604020202020204" pitchFamily="34" charset="0"/>
              </a:rPr>
              <a:t>hội</a:t>
            </a:r>
            <a:r>
              <a:rPr lang="en-US" dirty="0">
                <a:solidFill>
                  <a:schemeClr val="accent6">
                    <a:lumMod val="75000"/>
                  </a:schemeClr>
                </a:solidFill>
                <a:latin typeface="Arial Narrow" panose="020B0606020202030204" pitchFamily="34" charset="0"/>
                <a:cs typeface="Arial" panose="020B0604020202020204" pitchFamily="34" charset="0"/>
              </a:rPr>
              <a:t> </a:t>
            </a:r>
            <a:r>
              <a:rPr lang="en-US" dirty="0" err="1">
                <a:solidFill>
                  <a:schemeClr val="accent6">
                    <a:lumMod val="75000"/>
                  </a:schemeClr>
                </a:solidFill>
                <a:latin typeface="Arial Narrow" panose="020B0606020202030204" pitchFamily="34" charset="0"/>
                <a:cs typeface="Arial" panose="020B0604020202020204" pitchFamily="34" charset="0"/>
              </a:rPr>
              <a:t>việc</a:t>
            </a:r>
            <a:r>
              <a:rPr lang="en-US" dirty="0">
                <a:solidFill>
                  <a:schemeClr val="accent6">
                    <a:lumMod val="75000"/>
                  </a:schemeClr>
                </a:solidFill>
                <a:latin typeface="Arial Narrow" panose="020B0606020202030204" pitchFamily="34" charset="0"/>
                <a:cs typeface="Arial" panose="020B0604020202020204" pitchFamily="34" charset="0"/>
              </a:rPr>
              <a:t> </a:t>
            </a:r>
            <a:r>
              <a:rPr lang="en-US" dirty="0" err="1">
                <a:solidFill>
                  <a:schemeClr val="accent6">
                    <a:lumMod val="75000"/>
                  </a:schemeClr>
                </a:solidFill>
                <a:latin typeface="Arial Narrow" panose="020B0606020202030204" pitchFamily="34" charset="0"/>
                <a:cs typeface="Arial" panose="020B0604020202020204" pitchFamily="34" charset="0"/>
              </a:rPr>
              <a:t>làm</a:t>
            </a:r>
            <a:endParaRPr lang="en-GB" noProof="0" dirty="0">
              <a:latin typeface="Frutiger 57Cn" panose="020B0500000000000000" pitchFamily="34" charset="0"/>
            </a:endParaRPr>
          </a:p>
        </p:txBody>
      </p:sp>
      <p:sp>
        <p:nvSpPr>
          <p:cNvPr id="60" name="Right Arrow 59"/>
          <p:cNvSpPr/>
          <p:nvPr/>
        </p:nvSpPr>
        <p:spPr>
          <a:xfrm rot="16200000">
            <a:off x="221348" y="3174621"/>
            <a:ext cx="1553756" cy="1061364"/>
          </a:xfrm>
          <a:prstGeom prst="rightArrow">
            <a:avLst>
              <a:gd name="adj1" fmla="val 100000"/>
              <a:gd name="adj2" fmla="val 36927"/>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1" name="Right Arrow 60"/>
          <p:cNvSpPr/>
          <p:nvPr/>
        </p:nvSpPr>
        <p:spPr>
          <a:xfrm rot="16200000">
            <a:off x="5776712" y="1879756"/>
            <a:ext cx="2435277" cy="2778264"/>
          </a:xfrm>
          <a:prstGeom prst="rightArrow">
            <a:avLst>
              <a:gd name="adj1" fmla="val 100000"/>
              <a:gd name="adj2" fmla="val 39677"/>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0" name="TextBox 69"/>
          <p:cNvSpPr txBox="1"/>
          <p:nvPr/>
        </p:nvSpPr>
        <p:spPr>
          <a:xfrm>
            <a:off x="6064046" y="3870113"/>
            <a:ext cx="1908720" cy="369332"/>
          </a:xfrm>
          <a:prstGeom prst="rect">
            <a:avLst/>
          </a:prstGeom>
          <a:noFill/>
        </p:spPr>
        <p:txBody>
          <a:bodyPr wrap="square" rtlCol="0">
            <a:spAutoFit/>
          </a:bodyPr>
          <a:lstStyle/>
          <a:p>
            <a:r>
              <a:rPr lang="de-DE" b="1" dirty="0">
                <a:solidFill>
                  <a:schemeClr val="bg1"/>
                </a:solidFill>
              </a:rPr>
              <a:t>Giáo dục Đại học</a:t>
            </a:r>
            <a:endParaRPr lang="de-DE" dirty="0">
              <a:solidFill>
                <a:schemeClr val="bg1"/>
              </a:solidFill>
            </a:endParaRPr>
          </a:p>
        </p:txBody>
      </p:sp>
      <p:sp>
        <p:nvSpPr>
          <p:cNvPr id="71" name="Rectangle 70"/>
          <p:cNvSpPr/>
          <p:nvPr/>
        </p:nvSpPr>
        <p:spPr>
          <a:xfrm>
            <a:off x="467543" y="5340351"/>
            <a:ext cx="7928555" cy="113239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TextBox 71"/>
          <p:cNvSpPr txBox="1"/>
          <p:nvPr/>
        </p:nvSpPr>
        <p:spPr>
          <a:xfrm>
            <a:off x="3364930" y="5785924"/>
            <a:ext cx="2240288" cy="369332"/>
          </a:xfrm>
          <a:prstGeom prst="rect">
            <a:avLst/>
          </a:prstGeom>
          <a:noFill/>
        </p:spPr>
        <p:txBody>
          <a:bodyPr wrap="square" rtlCol="0">
            <a:spAutoFit/>
          </a:bodyPr>
          <a:lstStyle/>
          <a:p>
            <a:r>
              <a:rPr lang="de-DE" b="1" dirty="0">
                <a:solidFill>
                  <a:schemeClr val="bg1"/>
                </a:solidFill>
              </a:rPr>
              <a:t>Giáo dục phổ thông</a:t>
            </a:r>
          </a:p>
        </p:txBody>
      </p:sp>
      <p:sp>
        <p:nvSpPr>
          <p:cNvPr id="73" name="TextBox 72"/>
          <p:cNvSpPr txBox="1"/>
          <p:nvPr/>
        </p:nvSpPr>
        <p:spPr>
          <a:xfrm>
            <a:off x="366186" y="3429001"/>
            <a:ext cx="977441" cy="954107"/>
          </a:xfrm>
          <a:prstGeom prst="rect">
            <a:avLst/>
          </a:prstGeom>
          <a:noFill/>
        </p:spPr>
        <p:txBody>
          <a:bodyPr wrap="square" rtlCol="0">
            <a:spAutoFit/>
          </a:bodyPr>
          <a:lstStyle/>
          <a:p>
            <a:pPr algn="ctr"/>
            <a:r>
              <a:rPr lang="de-DE" sz="1400" b="1" dirty="0">
                <a:solidFill>
                  <a:schemeClr val="bg1"/>
                </a:solidFill>
              </a:rPr>
              <a:t>Trường Đào tạo nghề toàn thời gian</a:t>
            </a:r>
          </a:p>
        </p:txBody>
      </p:sp>
      <p:sp>
        <p:nvSpPr>
          <p:cNvPr id="5" name="Textfeld 4"/>
          <p:cNvSpPr txBox="1"/>
          <p:nvPr/>
        </p:nvSpPr>
        <p:spPr>
          <a:xfrm rot="16200000">
            <a:off x="7371908" y="5528594"/>
            <a:ext cx="1684600" cy="307777"/>
          </a:xfrm>
          <a:prstGeom prst="rect">
            <a:avLst/>
          </a:prstGeom>
          <a:noFill/>
        </p:spPr>
        <p:txBody>
          <a:bodyPr wrap="square" rtlCol="0">
            <a:spAutoFit/>
          </a:bodyPr>
          <a:lstStyle/>
          <a:p>
            <a:r>
              <a:rPr lang="en-US" sz="1400" dirty="0">
                <a:solidFill>
                  <a:schemeClr val="bg1"/>
                </a:solidFill>
              </a:rPr>
              <a:t>10 - 13  </a:t>
            </a:r>
            <a:r>
              <a:rPr lang="en-US" sz="1400" dirty="0" err="1">
                <a:solidFill>
                  <a:schemeClr val="bg1"/>
                </a:solidFill>
              </a:rPr>
              <a:t>năm</a:t>
            </a:r>
            <a:r>
              <a:rPr lang="en-US" sz="1400" dirty="0">
                <a:solidFill>
                  <a:schemeClr val="bg1"/>
                </a:solidFill>
              </a:rPr>
              <a:t> </a:t>
            </a:r>
            <a:r>
              <a:rPr lang="en-US" sz="1400" dirty="0" err="1">
                <a:solidFill>
                  <a:schemeClr val="bg1"/>
                </a:solidFill>
              </a:rPr>
              <a:t>học</a:t>
            </a:r>
            <a:endParaRPr lang="de-DE" sz="1400" dirty="0">
              <a:solidFill>
                <a:schemeClr val="bg1"/>
              </a:solidFill>
            </a:endParaRPr>
          </a:p>
        </p:txBody>
      </p:sp>
      <p:sp>
        <p:nvSpPr>
          <p:cNvPr id="20" name="Textfeld 19"/>
          <p:cNvSpPr txBox="1"/>
          <p:nvPr/>
        </p:nvSpPr>
        <p:spPr>
          <a:xfrm rot="16200000">
            <a:off x="7615944" y="3727067"/>
            <a:ext cx="1224136" cy="307777"/>
          </a:xfrm>
          <a:prstGeom prst="rect">
            <a:avLst/>
          </a:prstGeom>
          <a:noFill/>
        </p:spPr>
        <p:txBody>
          <a:bodyPr wrap="square" rtlCol="0">
            <a:spAutoFit/>
          </a:bodyPr>
          <a:lstStyle/>
          <a:p>
            <a:r>
              <a:rPr lang="en-US" sz="1400" dirty="0">
                <a:solidFill>
                  <a:schemeClr val="bg1"/>
                </a:solidFill>
              </a:rPr>
              <a:t>3,5 - 6 </a:t>
            </a:r>
            <a:r>
              <a:rPr lang="en-US" sz="1400" dirty="0" err="1">
                <a:solidFill>
                  <a:schemeClr val="bg1"/>
                </a:solidFill>
              </a:rPr>
              <a:t>năm</a:t>
            </a:r>
            <a:endParaRPr lang="de-DE" sz="1400" dirty="0">
              <a:solidFill>
                <a:schemeClr val="bg1"/>
              </a:solidFill>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80663" y="5536446"/>
            <a:ext cx="324422" cy="820964"/>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93367" y="5532834"/>
            <a:ext cx="360338" cy="829332"/>
          </a:xfrm>
          <a:prstGeom prst="rect">
            <a:avLst/>
          </a:prstGeom>
        </p:spPr>
      </p:pic>
      <p:grpSp>
        <p:nvGrpSpPr>
          <p:cNvPr id="6" name="Gruppieren 5"/>
          <p:cNvGrpSpPr/>
          <p:nvPr/>
        </p:nvGrpSpPr>
        <p:grpSpPr>
          <a:xfrm>
            <a:off x="1652155" y="2928422"/>
            <a:ext cx="3810777" cy="1558105"/>
            <a:chOff x="1897799" y="3068960"/>
            <a:chExt cx="3454480" cy="1532506"/>
          </a:xfrm>
        </p:grpSpPr>
        <p:sp>
          <p:nvSpPr>
            <p:cNvPr id="9" name="Right Arrow 8"/>
            <p:cNvSpPr/>
            <p:nvPr/>
          </p:nvSpPr>
          <p:spPr>
            <a:xfrm rot="16200000">
              <a:off x="2859131" y="2108317"/>
              <a:ext cx="1532503" cy="3453793"/>
            </a:xfrm>
            <a:prstGeom prst="rightArrow">
              <a:avLst>
                <a:gd name="adj1" fmla="val 100000"/>
                <a:gd name="adj2" fmla="val 24513"/>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ight Arrow 21"/>
            <p:cNvSpPr/>
            <p:nvPr/>
          </p:nvSpPr>
          <p:spPr>
            <a:xfrm rot="16200000">
              <a:off x="1999471" y="2967288"/>
              <a:ext cx="1532506" cy="1735850"/>
            </a:xfrm>
            <a:custGeom>
              <a:avLst/>
              <a:gdLst>
                <a:gd name="connsiteX0" fmla="*/ 0 w 1831868"/>
                <a:gd name="connsiteY0" fmla="*/ 0 h 3453789"/>
                <a:gd name="connsiteX1" fmla="*/ 1107969 w 1831868"/>
                <a:gd name="connsiteY1" fmla="*/ 0 h 3453789"/>
                <a:gd name="connsiteX2" fmla="*/ 1107969 w 1831868"/>
                <a:gd name="connsiteY2" fmla="*/ 0 h 3453789"/>
                <a:gd name="connsiteX3" fmla="*/ 1831868 w 1831868"/>
                <a:gd name="connsiteY3" fmla="*/ 1726895 h 3453789"/>
                <a:gd name="connsiteX4" fmla="*/ 1107969 w 1831868"/>
                <a:gd name="connsiteY4" fmla="*/ 3453789 h 3453789"/>
                <a:gd name="connsiteX5" fmla="*/ 1107969 w 1831868"/>
                <a:gd name="connsiteY5" fmla="*/ 3453789 h 3453789"/>
                <a:gd name="connsiteX6" fmla="*/ 0 w 1831868"/>
                <a:gd name="connsiteY6" fmla="*/ 3453789 h 3453789"/>
                <a:gd name="connsiteX7" fmla="*/ 0 w 1831868"/>
                <a:gd name="connsiteY7" fmla="*/ 0 h 3453789"/>
                <a:gd name="connsiteX0" fmla="*/ 0 w 1831868"/>
                <a:gd name="connsiteY0" fmla="*/ 0 h 3453789"/>
                <a:gd name="connsiteX1" fmla="*/ 1107969 w 1831868"/>
                <a:gd name="connsiteY1" fmla="*/ 0 h 3453789"/>
                <a:gd name="connsiteX2" fmla="*/ 1107969 w 1831868"/>
                <a:gd name="connsiteY2" fmla="*/ 0 h 3453789"/>
                <a:gd name="connsiteX3" fmla="*/ 1831868 w 1831868"/>
                <a:gd name="connsiteY3" fmla="*/ 1726895 h 3453789"/>
                <a:gd name="connsiteX4" fmla="*/ 1107969 w 1831868"/>
                <a:gd name="connsiteY4" fmla="*/ 3453789 h 3453789"/>
                <a:gd name="connsiteX5" fmla="*/ 1074915 w 1831868"/>
                <a:gd name="connsiteY5" fmla="*/ 1680076 h 3453789"/>
                <a:gd name="connsiteX6" fmla="*/ 0 w 1831868"/>
                <a:gd name="connsiteY6" fmla="*/ 3453789 h 3453789"/>
                <a:gd name="connsiteX7" fmla="*/ 0 w 1831868"/>
                <a:gd name="connsiteY7" fmla="*/ 0 h 3453789"/>
                <a:gd name="connsiteX0" fmla="*/ 0 w 1831868"/>
                <a:gd name="connsiteY0" fmla="*/ 0 h 3453789"/>
                <a:gd name="connsiteX1" fmla="*/ 1107969 w 1831868"/>
                <a:gd name="connsiteY1" fmla="*/ 0 h 3453789"/>
                <a:gd name="connsiteX2" fmla="*/ 1107969 w 1831868"/>
                <a:gd name="connsiteY2" fmla="*/ 0 h 3453789"/>
                <a:gd name="connsiteX3" fmla="*/ 1831868 w 1831868"/>
                <a:gd name="connsiteY3" fmla="*/ 1726895 h 3453789"/>
                <a:gd name="connsiteX4" fmla="*/ 1824065 w 1831868"/>
                <a:gd name="connsiteY4" fmla="*/ 1713127 h 3453789"/>
                <a:gd name="connsiteX5" fmla="*/ 1074915 w 1831868"/>
                <a:gd name="connsiteY5" fmla="*/ 1680076 h 3453789"/>
                <a:gd name="connsiteX6" fmla="*/ 0 w 1831868"/>
                <a:gd name="connsiteY6" fmla="*/ 3453789 h 3453789"/>
                <a:gd name="connsiteX7" fmla="*/ 0 w 1831868"/>
                <a:gd name="connsiteY7" fmla="*/ 0 h 3453789"/>
                <a:gd name="connsiteX0" fmla="*/ 0 w 1831868"/>
                <a:gd name="connsiteY0" fmla="*/ 0 h 3453789"/>
                <a:gd name="connsiteX1" fmla="*/ 1107969 w 1831868"/>
                <a:gd name="connsiteY1" fmla="*/ 0 h 3453789"/>
                <a:gd name="connsiteX2" fmla="*/ 1107969 w 1831868"/>
                <a:gd name="connsiteY2" fmla="*/ 0 h 3453789"/>
                <a:gd name="connsiteX3" fmla="*/ 1831868 w 1831868"/>
                <a:gd name="connsiteY3" fmla="*/ 1726895 h 3453789"/>
                <a:gd name="connsiteX4" fmla="*/ 1824065 w 1831868"/>
                <a:gd name="connsiteY4" fmla="*/ 1713127 h 3453789"/>
                <a:gd name="connsiteX5" fmla="*/ 1074912 w 1831868"/>
                <a:gd name="connsiteY5" fmla="*/ 1724147 h 3453789"/>
                <a:gd name="connsiteX6" fmla="*/ 0 w 1831868"/>
                <a:gd name="connsiteY6" fmla="*/ 3453789 h 3453789"/>
                <a:gd name="connsiteX7" fmla="*/ 0 w 1831868"/>
                <a:gd name="connsiteY7" fmla="*/ 0 h 3453789"/>
                <a:gd name="connsiteX0" fmla="*/ 3 w 1831871"/>
                <a:gd name="connsiteY0" fmla="*/ 0 h 1735160"/>
                <a:gd name="connsiteX1" fmla="*/ 1107972 w 1831871"/>
                <a:gd name="connsiteY1" fmla="*/ 0 h 1735160"/>
                <a:gd name="connsiteX2" fmla="*/ 1107972 w 1831871"/>
                <a:gd name="connsiteY2" fmla="*/ 0 h 1735160"/>
                <a:gd name="connsiteX3" fmla="*/ 1831871 w 1831871"/>
                <a:gd name="connsiteY3" fmla="*/ 1726895 h 1735160"/>
                <a:gd name="connsiteX4" fmla="*/ 1824068 w 1831871"/>
                <a:gd name="connsiteY4" fmla="*/ 1713127 h 1735160"/>
                <a:gd name="connsiteX5" fmla="*/ 1074915 w 1831871"/>
                <a:gd name="connsiteY5" fmla="*/ 1724147 h 1735160"/>
                <a:gd name="connsiteX6" fmla="*/ 0 w 1831871"/>
                <a:gd name="connsiteY6" fmla="*/ 1735160 h 1735160"/>
                <a:gd name="connsiteX7" fmla="*/ 3 w 1831871"/>
                <a:gd name="connsiteY7" fmla="*/ 0 h 1735160"/>
                <a:gd name="connsiteX0" fmla="*/ 3 w 1831871"/>
                <a:gd name="connsiteY0" fmla="*/ 0 h 1735160"/>
                <a:gd name="connsiteX1" fmla="*/ 1107972 w 1831871"/>
                <a:gd name="connsiteY1" fmla="*/ 0 h 1735160"/>
                <a:gd name="connsiteX2" fmla="*/ 1107972 w 1831871"/>
                <a:gd name="connsiteY2" fmla="*/ 0 h 1735160"/>
                <a:gd name="connsiteX3" fmla="*/ 1831871 w 1831871"/>
                <a:gd name="connsiteY3" fmla="*/ 1726895 h 1735160"/>
                <a:gd name="connsiteX4" fmla="*/ 1830788 w 1831871"/>
                <a:gd name="connsiteY4" fmla="*/ 1726577 h 1735160"/>
                <a:gd name="connsiteX5" fmla="*/ 1074915 w 1831871"/>
                <a:gd name="connsiteY5" fmla="*/ 1724147 h 1735160"/>
                <a:gd name="connsiteX6" fmla="*/ 0 w 1831871"/>
                <a:gd name="connsiteY6" fmla="*/ 1735160 h 1735160"/>
                <a:gd name="connsiteX7" fmla="*/ 3 w 1831871"/>
                <a:gd name="connsiteY7" fmla="*/ 0 h 1735160"/>
                <a:gd name="connsiteX0" fmla="*/ 3 w 1831871"/>
                <a:gd name="connsiteY0" fmla="*/ 0 h 1735160"/>
                <a:gd name="connsiteX1" fmla="*/ 1107972 w 1831871"/>
                <a:gd name="connsiteY1" fmla="*/ 0 h 1735160"/>
                <a:gd name="connsiteX2" fmla="*/ 1107972 w 1831871"/>
                <a:gd name="connsiteY2" fmla="*/ 0 h 1735160"/>
                <a:gd name="connsiteX3" fmla="*/ 1831871 w 1831871"/>
                <a:gd name="connsiteY3" fmla="*/ 1726895 h 1735160"/>
                <a:gd name="connsiteX4" fmla="*/ 1830788 w 1831871"/>
                <a:gd name="connsiteY4" fmla="*/ 1726577 h 1735160"/>
                <a:gd name="connsiteX5" fmla="*/ 1074912 w 1831871"/>
                <a:gd name="connsiteY5" fmla="*/ 1724150 h 1735160"/>
                <a:gd name="connsiteX6" fmla="*/ 0 w 1831871"/>
                <a:gd name="connsiteY6" fmla="*/ 1735160 h 1735160"/>
                <a:gd name="connsiteX7" fmla="*/ 3 w 1831871"/>
                <a:gd name="connsiteY7" fmla="*/ 0 h 1735160"/>
                <a:gd name="connsiteX0" fmla="*/ 3 w 1831871"/>
                <a:gd name="connsiteY0" fmla="*/ 0 h 1735160"/>
                <a:gd name="connsiteX1" fmla="*/ 1107972 w 1831871"/>
                <a:gd name="connsiteY1" fmla="*/ 0 h 1735160"/>
                <a:gd name="connsiteX2" fmla="*/ 1382826 w 1831871"/>
                <a:gd name="connsiteY2" fmla="*/ 5348 h 1735160"/>
                <a:gd name="connsiteX3" fmla="*/ 1831871 w 1831871"/>
                <a:gd name="connsiteY3" fmla="*/ 1726895 h 1735160"/>
                <a:gd name="connsiteX4" fmla="*/ 1830788 w 1831871"/>
                <a:gd name="connsiteY4" fmla="*/ 1726577 h 1735160"/>
                <a:gd name="connsiteX5" fmla="*/ 1074912 w 1831871"/>
                <a:gd name="connsiteY5" fmla="*/ 1724150 h 1735160"/>
                <a:gd name="connsiteX6" fmla="*/ 0 w 1831871"/>
                <a:gd name="connsiteY6" fmla="*/ 1735160 h 1735160"/>
                <a:gd name="connsiteX7" fmla="*/ 3 w 1831871"/>
                <a:gd name="connsiteY7" fmla="*/ 0 h 1735160"/>
                <a:gd name="connsiteX0" fmla="*/ 3 w 1831871"/>
                <a:gd name="connsiteY0" fmla="*/ 688 h 1735848"/>
                <a:gd name="connsiteX1" fmla="*/ 1107972 w 1831871"/>
                <a:gd name="connsiteY1" fmla="*/ 688 h 1735848"/>
                <a:gd name="connsiteX2" fmla="*/ 1382826 w 1831871"/>
                <a:gd name="connsiteY2" fmla="*/ 0 h 1735848"/>
                <a:gd name="connsiteX3" fmla="*/ 1831871 w 1831871"/>
                <a:gd name="connsiteY3" fmla="*/ 1727583 h 1735848"/>
                <a:gd name="connsiteX4" fmla="*/ 1830788 w 1831871"/>
                <a:gd name="connsiteY4" fmla="*/ 1727265 h 1735848"/>
                <a:gd name="connsiteX5" fmla="*/ 1074912 w 1831871"/>
                <a:gd name="connsiteY5" fmla="*/ 1724838 h 1735848"/>
                <a:gd name="connsiteX6" fmla="*/ 0 w 1831871"/>
                <a:gd name="connsiteY6" fmla="*/ 1735848 h 1735848"/>
                <a:gd name="connsiteX7" fmla="*/ 3 w 1831871"/>
                <a:gd name="connsiteY7" fmla="*/ 688 h 1735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31871" h="1735848">
                  <a:moveTo>
                    <a:pt x="3" y="688"/>
                  </a:moveTo>
                  <a:lnTo>
                    <a:pt x="1107972" y="688"/>
                  </a:lnTo>
                  <a:lnTo>
                    <a:pt x="1382826" y="0"/>
                  </a:lnTo>
                  <a:lnTo>
                    <a:pt x="1831871" y="1727583"/>
                  </a:lnTo>
                  <a:lnTo>
                    <a:pt x="1830788" y="1727265"/>
                  </a:lnTo>
                  <a:lnTo>
                    <a:pt x="1074912" y="1724838"/>
                  </a:lnTo>
                  <a:lnTo>
                    <a:pt x="0" y="1735848"/>
                  </a:lnTo>
                  <a:cubicBezTo>
                    <a:pt x="1" y="1157461"/>
                    <a:pt x="2" y="579075"/>
                    <a:pt x="3" y="688"/>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0" name="TextBox 9"/>
          <p:cNvSpPr txBox="1"/>
          <p:nvPr/>
        </p:nvSpPr>
        <p:spPr>
          <a:xfrm>
            <a:off x="2583980" y="3429001"/>
            <a:ext cx="2067484" cy="707886"/>
          </a:xfrm>
          <a:prstGeom prst="rect">
            <a:avLst/>
          </a:prstGeom>
          <a:noFill/>
        </p:spPr>
        <p:txBody>
          <a:bodyPr wrap="square" rtlCol="0">
            <a:spAutoFit/>
          </a:bodyPr>
          <a:lstStyle/>
          <a:p>
            <a:pPr algn="ctr"/>
            <a:r>
              <a:rPr lang="de-DE" sz="2000" b="1" i="1" dirty="0">
                <a:solidFill>
                  <a:schemeClr val="bg1"/>
                </a:solidFill>
              </a:rPr>
              <a:t>Hệ thống </a:t>
            </a:r>
          </a:p>
          <a:p>
            <a:pPr algn="ctr"/>
            <a:r>
              <a:rPr lang="de-DE" sz="2000" b="1" i="1" dirty="0">
                <a:solidFill>
                  <a:schemeClr val="bg1"/>
                </a:solidFill>
              </a:rPr>
              <a:t>Đào tạo nghề kép</a:t>
            </a:r>
          </a:p>
        </p:txBody>
      </p:sp>
      <p:sp>
        <p:nvSpPr>
          <p:cNvPr id="21" name="Textfeld 20"/>
          <p:cNvSpPr txBox="1"/>
          <p:nvPr/>
        </p:nvSpPr>
        <p:spPr>
          <a:xfrm rot="16200000">
            <a:off x="4707049" y="3727067"/>
            <a:ext cx="1224136" cy="307777"/>
          </a:xfrm>
          <a:prstGeom prst="rect">
            <a:avLst/>
          </a:prstGeom>
          <a:noFill/>
        </p:spPr>
        <p:txBody>
          <a:bodyPr wrap="square" rtlCol="0">
            <a:spAutoFit/>
          </a:bodyPr>
          <a:lstStyle/>
          <a:p>
            <a:r>
              <a:rPr lang="en-US" sz="1400" dirty="0">
                <a:solidFill>
                  <a:schemeClr val="bg1"/>
                </a:solidFill>
              </a:rPr>
              <a:t>2 – 3,5 </a:t>
            </a:r>
            <a:r>
              <a:rPr lang="en-US" sz="1400" dirty="0" err="1">
                <a:solidFill>
                  <a:schemeClr val="bg1"/>
                </a:solidFill>
              </a:rPr>
              <a:t>năm</a:t>
            </a:r>
            <a:endParaRPr lang="de-DE" sz="1400" dirty="0">
              <a:solidFill>
                <a:schemeClr val="bg1"/>
              </a:solidFill>
            </a:endParaRPr>
          </a:p>
        </p:txBody>
      </p:sp>
      <p:sp>
        <p:nvSpPr>
          <p:cNvPr id="24" name="Textfeld 23"/>
          <p:cNvSpPr txBox="1"/>
          <p:nvPr/>
        </p:nvSpPr>
        <p:spPr>
          <a:xfrm rot="16200000">
            <a:off x="587374" y="3532059"/>
            <a:ext cx="1556607" cy="307777"/>
          </a:xfrm>
          <a:prstGeom prst="rect">
            <a:avLst/>
          </a:prstGeom>
          <a:noFill/>
        </p:spPr>
        <p:txBody>
          <a:bodyPr wrap="square" rtlCol="0">
            <a:spAutoFit/>
          </a:bodyPr>
          <a:lstStyle/>
          <a:p>
            <a:r>
              <a:rPr lang="en-US" sz="1400" dirty="0">
                <a:solidFill>
                  <a:schemeClr val="bg1"/>
                </a:solidFill>
              </a:rPr>
              <a:t>2 – 3,5 </a:t>
            </a:r>
            <a:r>
              <a:rPr lang="en-US" sz="1400" dirty="0" err="1">
                <a:solidFill>
                  <a:schemeClr val="bg1"/>
                </a:solidFill>
              </a:rPr>
              <a:t>năm</a:t>
            </a:r>
            <a:endParaRPr lang="de-DE" sz="1400" dirty="0">
              <a:solidFill>
                <a:schemeClr val="bg1"/>
              </a:solidFill>
            </a:endParaRPr>
          </a:p>
        </p:txBody>
      </p:sp>
      <p:cxnSp>
        <p:nvCxnSpPr>
          <p:cNvPr id="11" name="Gerade Verbindung 10"/>
          <p:cNvCxnSpPr>
            <a:endCxn id="61" idx="1"/>
          </p:cNvCxnSpPr>
          <p:nvPr/>
        </p:nvCxnSpPr>
        <p:spPr>
          <a:xfrm flipV="1">
            <a:off x="6994350" y="4486527"/>
            <a:ext cx="1" cy="603236"/>
          </a:xfrm>
          <a:prstGeom prst="line">
            <a:avLst/>
          </a:prstGeom>
          <a:ln w="88900">
            <a:solidFill>
              <a:schemeClr val="accent2">
                <a:lumMod val="40000"/>
                <a:lumOff val="6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Gerade Verbindung 27"/>
          <p:cNvCxnSpPr/>
          <p:nvPr/>
        </p:nvCxnSpPr>
        <p:spPr>
          <a:xfrm flipV="1">
            <a:off x="3563888" y="4509120"/>
            <a:ext cx="0" cy="975250"/>
          </a:xfrm>
          <a:prstGeom prst="line">
            <a:avLst/>
          </a:prstGeom>
          <a:ln w="101600">
            <a:solidFill>
              <a:schemeClr val="accent2">
                <a:lumMod val="40000"/>
                <a:lumOff val="6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0" name="Gerade Verbindung 29"/>
          <p:cNvCxnSpPr/>
          <p:nvPr/>
        </p:nvCxnSpPr>
        <p:spPr>
          <a:xfrm flipV="1">
            <a:off x="1074152" y="4482181"/>
            <a:ext cx="1" cy="858170"/>
          </a:xfrm>
          <a:prstGeom prst="line">
            <a:avLst/>
          </a:prstGeom>
          <a:ln w="57150">
            <a:solidFill>
              <a:schemeClr val="accent2">
                <a:lumMod val="40000"/>
                <a:lumOff val="6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 name="Gewinkelte Verbindung 26"/>
          <p:cNvCxnSpPr/>
          <p:nvPr/>
        </p:nvCxnSpPr>
        <p:spPr>
          <a:xfrm rot="16200000" flipV="1">
            <a:off x="4738180" y="4557615"/>
            <a:ext cx="484781" cy="333913"/>
          </a:xfrm>
          <a:prstGeom prst="bentConnector3">
            <a:avLst>
              <a:gd name="adj1" fmla="val 50000"/>
            </a:avLst>
          </a:prstGeom>
          <a:ln w="38100">
            <a:solidFill>
              <a:schemeClr val="accent2">
                <a:lumMod val="40000"/>
                <a:lumOff val="6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2" name="Gruppieren 11"/>
          <p:cNvGrpSpPr/>
          <p:nvPr/>
        </p:nvGrpSpPr>
        <p:grpSpPr>
          <a:xfrm>
            <a:off x="1442293" y="4486528"/>
            <a:ext cx="3464198" cy="472143"/>
            <a:chOff x="1442293" y="4486528"/>
            <a:chExt cx="3464198" cy="472143"/>
          </a:xfrm>
        </p:grpSpPr>
        <p:grpSp>
          <p:nvGrpSpPr>
            <p:cNvPr id="8" name="Gruppieren 7"/>
            <p:cNvGrpSpPr/>
            <p:nvPr/>
          </p:nvGrpSpPr>
          <p:grpSpPr>
            <a:xfrm>
              <a:off x="1442293" y="4486528"/>
              <a:ext cx="3464198" cy="386111"/>
              <a:chOff x="1442293" y="4486528"/>
              <a:chExt cx="3464198" cy="386111"/>
            </a:xfrm>
          </p:grpSpPr>
          <p:cxnSp>
            <p:nvCxnSpPr>
              <p:cNvPr id="46" name="Gerade Verbindung mit Pfeil 45"/>
              <p:cNvCxnSpPr/>
              <p:nvPr/>
            </p:nvCxnSpPr>
            <p:spPr>
              <a:xfrm flipV="1">
                <a:off x="1452377" y="4486528"/>
                <a:ext cx="0" cy="386111"/>
              </a:xfrm>
              <a:prstGeom prst="straightConnector1">
                <a:avLst/>
              </a:prstGeom>
              <a:ln w="19050">
                <a:solidFill>
                  <a:schemeClr val="accent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0" name="Gerade Verbindung 49"/>
              <p:cNvCxnSpPr/>
              <p:nvPr/>
            </p:nvCxnSpPr>
            <p:spPr>
              <a:xfrm flipV="1">
                <a:off x="1442293" y="4871994"/>
                <a:ext cx="3464198" cy="644"/>
              </a:xfrm>
              <a:prstGeom prst="line">
                <a:avLst/>
              </a:prstGeom>
              <a:ln w="1905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59" name="Gerade Verbindung 58"/>
            <p:cNvCxnSpPr/>
            <p:nvPr/>
          </p:nvCxnSpPr>
          <p:spPr>
            <a:xfrm flipV="1">
              <a:off x="4898677" y="4872639"/>
              <a:ext cx="0" cy="86032"/>
            </a:xfrm>
            <a:prstGeom prst="line">
              <a:avLst/>
            </a:prstGeom>
            <a:ln w="1905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13" name="Group 12"/>
          <p:cNvGrpSpPr/>
          <p:nvPr/>
        </p:nvGrpSpPr>
        <p:grpSpPr>
          <a:xfrm>
            <a:off x="467543" y="1374895"/>
            <a:ext cx="7915940" cy="1481520"/>
            <a:chOff x="467543" y="1374895"/>
            <a:chExt cx="7915940" cy="1481520"/>
          </a:xfrm>
        </p:grpSpPr>
        <p:sp>
          <p:nvSpPr>
            <p:cNvPr id="15" name="Rectangle 18"/>
            <p:cNvSpPr/>
            <p:nvPr/>
          </p:nvSpPr>
          <p:spPr>
            <a:xfrm>
              <a:off x="467543" y="1881976"/>
              <a:ext cx="4995386" cy="97443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TextBox 17"/>
            <p:cNvSpPr txBox="1"/>
            <p:nvPr/>
          </p:nvSpPr>
          <p:spPr>
            <a:xfrm>
              <a:off x="1343627" y="1880113"/>
              <a:ext cx="3629954" cy="369332"/>
            </a:xfrm>
            <a:prstGeom prst="rect">
              <a:avLst/>
            </a:prstGeom>
            <a:noFill/>
          </p:spPr>
          <p:txBody>
            <a:bodyPr wrap="square" rtlCol="0">
              <a:spAutoFit/>
            </a:bodyPr>
            <a:lstStyle/>
            <a:p>
              <a:pPr algn="ctr"/>
              <a:r>
                <a:rPr lang="de-DE" b="1" dirty="0">
                  <a:solidFill>
                    <a:schemeClr val="bg1"/>
                  </a:solidFill>
                </a:rPr>
                <a:t>Thị trường lao động</a:t>
              </a:r>
            </a:p>
          </p:txBody>
        </p:sp>
        <p:sp>
          <p:nvSpPr>
            <p:cNvPr id="32" name="Rectangle 31"/>
            <p:cNvSpPr/>
            <p:nvPr/>
          </p:nvSpPr>
          <p:spPr>
            <a:xfrm>
              <a:off x="467543" y="1374895"/>
              <a:ext cx="7915940" cy="617424"/>
            </a:xfrm>
            <a:prstGeom prst="rect">
              <a:avLst/>
            </a:prstGeom>
            <a:gradFill flip="none" rotWithShape="1">
              <a:gsLst>
                <a:gs pos="0">
                  <a:schemeClr val="accent1">
                    <a:lumMod val="5000"/>
                    <a:lumOff val="95000"/>
                  </a:schemeClr>
                </a:gs>
                <a:gs pos="37000">
                  <a:schemeClr val="accent1">
                    <a:lumMod val="60000"/>
                    <a:lumOff val="4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1004007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8"/>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60"/>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7"/>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60" grpId="0" animBg="1"/>
      <p:bldP spid="61" grpId="0" animBg="1"/>
      <p:bldP spid="70" grpId="0"/>
      <p:bldP spid="71" grpId="0" animBg="1"/>
      <p:bldP spid="72" grpId="0"/>
      <p:bldP spid="73" grpId="0"/>
      <p:bldP spid="5" grpId="0"/>
      <p:bldP spid="20" grpId="0"/>
      <p:bldP spid="10" grpId="0"/>
      <p:bldP spid="21" grpId="0"/>
      <p:bldP spid="2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m 10"/>
          <p:cNvGraphicFramePr/>
          <p:nvPr>
            <p:extLst>
              <p:ext uri="{D42A27DB-BD31-4B8C-83A1-F6EECF244321}">
                <p14:modId xmlns:p14="http://schemas.microsoft.com/office/powerpoint/2010/main" val="716082523"/>
              </p:ext>
            </p:extLst>
          </p:nvPr>
        </p:nvGraphicFramePr>
        <p:xfrm>
          <a:off x="342290" y="6097436"/>
          <a:ext cx="1759967" cy="3382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el 1"/>
          <p:cNvSpPr>
            <a:spLocks noGrp="1"/>
          </p:cNvSpPr>
          <p:nvPr>
            <p:ph type="title"/>
          </p:nvPr>
        </p:nvSpPr>
        <p:spPr/>
        <p:txBody>
          <a:bodyPr/>
          <a:lstStyle/>
          <a:p>
            <a:r>
              <a:rPr lang="en-GB" noProof="0" dirty="0">
                <a:solidFill>
                  <a:schemeClr val="accent6">
                    <a:lumMod val="75000"/>
                  </a:schemeClr>
                </a:solidFill>
                <a:latin typeface="Arial Narrow" panose="020B0606020202030204" pitchFamily="34" charset="0"/>
                <a:cs typeface="Arial" panose="020B0604020202020204" pitchFamily="34" charset="0"/>
              </a:rPr>
              <a:t>I. </a:t>
            </a:r>
            <a:r>
              <a:rPr lang="en-GB" dirty="0" err="1">
                <a:solidFill>
                  <a:schemeClr val="accent6">
                    <a:lumMod val="75000"/>
                  </a:schemeClr>
                </a:solidFill>
                <a:latin typeface="Arial Narrow" panose="020B0606020202030204" pitchFamily="34" charset="0"/>
                <a:cs typeface="Arial" panose="020B0604020202020204" pitchFamily="34" charset="0"/>
              </a:rPr>
              <a:t>Tổng</a:t>
            </a:r>
            <a:r>
              <a:rPr lang="en-GB" dirty="0">
                <a:solidFill>
                  <a:schemeClr val="accent6">
                    <a:lumMod val="75000"/>
                  </a:schemeClr>
                </a:solidFill>
                <a:latin typeface="Arial Narrow" panose="020B0606020202030204" pitchFamily="34" charset="0"/>
                <a:cs typeface="Arial" panose="020B0604020202020204" pitchFamily="34" charset="0"/>
              </a:rPr>
              <a:t> </a:t>
            </a:r>
            <a:r>
              <a:rPr lang="en-GB" dirty="0" err="1">
                <a:solidFill>
                  <a:schemeClr val="accent6">
                    <a:lumMod val="75000"/>
                  </a:schemeClr>
                </a:solidFill>
                <a:latin typeface="Arial Narrow" panose="020B0606020202030204" pitchFamily="34" charset="0"/>
                <a:cs typeface="Arial" panose="020B0604020202020204" pitchFamily="34" charset="0"/>
              </a:rPr>
              <a:t>quan</a:t>
            </a:r>
            <a:r>
              <a:rPr lang="en-GB" noProof="0" dirty="0">
                <a:solidFill>
                  <a:schemeClr val="accent6">
                    <a:lumMod val="75000"/>
                  </a:schemeClr>
                </a:solidFill>
                <a:latin typeface="Arial Narrow" panose="020B0606020202030204" pitchFamily="34" charset="0"/>
                <a:cs typeface="Arial" panose="020B0604020202020204" pitchFamily="34" charset="0"/>
              </a:rPr>
              <a:t> – </a:t>
            </a:r>
            <a:r>
              <a:rPr lang="en-GB" noProof="0" dirty="0" err="1">
                <a:solidFill>
                  <a:schemeClr val="accent6">
                    <a:lumMod val="75000"/>
                  </a:schemeClr>
                </a:solidFill>
                <a:latin typeface="Arial Narrow" panose="020B0606020202030204" pitchFamily="34" charset="0"/>
                <a:cs typeface="Arial" panose="020B0604020202020204" pitchFamily="34" charset="0"/>
              </a:rPr>
              <a:t>Thông</a:t>
            </a:r>
            <a:r>
              <a:rPr lang="en-GB" noProof="0" dirty="0">
                <a:solidFill>
                  <a:schemeClr val="accent6">
                    <a:lumMod val="75000"/>
                  </a:schemeClr>
                </a:solidFill>
                <a:latin typeface="Arial Narrow" panose="020B0606020202030204" pitchFamily="34" charset="0"/>
                <a:cs typeface="Arial" panose="020B0604020202020204" pitchFamily="34" charset="0"/>
              </a:rPr>
              <a:t> tin </a:t>
            </a:r>
            <a:r>
              <a:rPr lang="en-GB" noProof="0" dirty="0" err="1">
                <a:solidFill>
                  <a:schemeClr val="accent6">
                    <a:lumMod val="75000"/>
                  </a:schemeClr>
                </a:solidFill>
                <a:latin typeface="Arial Narrow" panose="020B0606020202030204" pitchFamily="34" charset="0"/>
                <a:cs typeface="Arial" panose="020B0604020202020204" pitchFamily="34" charset="0"/>
              </a:rPr>
              <a:t>về</a:t>
            </a:r>
            <a:r>
              <a:rPr lang="en-GB" noProof="0" dirty="0">
                <a:solidFill>
                  <a:schemeClr val="accent6">
                    <a:lumMod val="75000"/>
                  </a:schemeClr>
                </a:solidFill>
                <a:latin typeface="Arial Narrow" panose="020B0606020202030204" pitchFamily="34" charset="0"/>
                <a:cs typeface="Arial" panose="020B0604020202020204" pitchFamily="34" charset="0"/>
              </a:rPr>
              <a:t> </a:t>
            </a:r>
            <a:r>
              <a:rPr lang="en-GB" i="1" noProof="0" dirty="0" err="1">
                <a:solidFill>
                  <a:schemeClr val="accent6">
                    <a:lumMod val="75000"/>
                  </a:schemeClr>
                </a:solidFill>
                <a:latin typeface="Arial Narrow" panose="020B0606020202030204" pitchFamily="34" charset="0"/>
                <a:cs typeface="Arial" panose="020B0604020202020204" pitchFamily="34" charset="0"/>
              </a:rPr>
              <a:t>Đào</a:t>
            </a:r>
            <a:r>
              <a:rPr lang="en-GB" i="1" noProof="0" dirty="0">
                <a:solidFill>
                  <a:schemeClr val="accent6">
                    <a:lumMod val="75000"/>
                  </a:schemeClr>
                </a:solidFill>
                <a:latin typeface="Arial Narrow" panose="020B0606020202030204" pitchFamily="34" charset="0"/>
                <a:cs typeface="Arial" panose="020B0604020202020204" pitchFamily="34" charset="0"/>
              </a:rPr>
              <a:t> </a:t>
            </a:r>
            <a:r>
              <a:rPr lang="en-GB" i="1" noProof="0" dirty="0" err="1">
                <a:solidFill>
                  <a:schemeClr val="accent6">
                    <a:lumMod val="75000"/>
                  </a:schemeClr>
                </a:solidFill>
                <a:latin typeface="Arial Narrow" panose="020B0606020202030204" pitchFamily="34" charset="0"/>
                <a:cs typeface="Arial" panose="020B0604020202020204" pitchFamily="34" charset="0"/>
              </a:rPr>
              <a:t>tạo</a:t>
            </a:r>
            <a:r>
              <a:rPr lang="en-GB" i="1" noProof="0" dirty="0">
                <a:solidFill>
                  <a:schemeClr val="accent6">
                    <a:lumMod val="75000"/>
                  </a:schemeClr>
                </a:solidFill>
                <a:latin typeface="Arial Narrow" panose="020B0606020202030204" pitchFamily="34" charset="0"/>
                <a:cs typeface="Arial" panose="020B0604020202020204" pitchFamily="34" charset="0"/>
              </a:rPr>
              <a:t> </a:t>
            </a:r>
            <a:r>
              <a:rPr lang="en-GB" i="1" noProof="0" dirty="0" err="1">
                <a:solidFill>
                  <a:schemeClr val="accent6">
                    <a:lumMod val="75000"/>
                  </a:schemeClr>
                </a:solidFill>
                <a:latin typeface="Arial Narrow" panose="020B0606020202030204" pitchFamily="34" charset="0"/>
                <a:cs typeface="Arial" panose="020B0604020202020204" pitchFamily="34" charset="0"/>
              </a:rPr>
              <a:t>nghề</a:t>
            </a:r>
            <a:r>
              <a:rPr lang="en-GB" i="1" noProof="0" dirty="0">
                <a:solidFill>
                  <a:schemeClr val="accent6">
                    <a:lumMod val="75000"/>
                  </a:schemeClr>
                </a:solidFill>
                <a:latin typeface="Arial Narrow" panose="020B0606020202030204" pitchFamily="34" charset="0"/>
                <a:cs typeface="Arial" panose="020B0604020202020204" pitchFamily="34" charset="0"/>
              </a:rPr>
              <a:t> </a:t>
            </a:r>
            <a:r>
              <a:rPr lang="en-GB" i="1" noProof="0" dirty="0" err="1">
                <a:solidFill>
                  <a:schemeClr val="accent6">
                    <a:lumMod val="75000"/>
                  </a:schemeClr>
                </a:solidFill>
                <a:latin typeface="Arial Narrow" panose="020B0606020202030204" pitchFamily="34" charset="0"/>
                <a:cs typeface="Arial" panose="020B0604020202020204" pitchFamily="34" charset="0"/>
              </a:rPr>
              <a:t>kép</a:t>
            </a:r>
            <a:r>
              <a:rPr lang="en-GB" i="1" noProof="0" dirty="0">
                <a:solidFill>
                  <a:schemeClr val="accent6">
                    <a:lumMod val="75000"/>
                  </a:schemeClr>
                </a:solidFill>
                <a:latin typeface="Arial Narrow" panose="020B0606020202030204" pitchFamily="34" charset="0"/>
                <a:cs typeface="Arial" panose="020B0604020202020204" pitchFamily="34" charset="0"/>
              </a:rPr>
              <a:t> </a:t>
            </a:r>
            <a:r>
              <a:rPr lang="en-GB" i="1" noProof="0" dirty="0" err="1">
                <a:solidFill>
                  <a:schemeClr val="accent6">
                    <a:lumMod val="75000"/>
                  </a:schemeClr>
                </a:solidFill>
                <a:latin typeface="Arial Narrow" panose="020B0606020202030204" pitchFamily="34" charset="0"/>
                <a:cs typeface="Arial" panose="020B0604020202020204" pitchFamily="34" charset="0"/>
              </a:rPr>
              <a:t>tại</a:t>
            </a:r>
            <a:r>
              <a:rPr lang="en-GB" i="1" noProof="0" dirty="0">
                <a:solidFill>
                  <a:schemeClr val="accent6">
                    <a:lumMod val="75000"/>
                  </a:schemeClr>
                </a:solidFill>
                <a:latin typeface="Arial Narrow" panose="020B0606020202030204" pitchFamily="34" charset="0"/>
                <a:cs typeface="Arial" panose="020B0604020202020204" pitchFamily="34" charset="0"/>
              </a:rPr>
              <a:t> Đ</a:t>
            </a:r>
            <a:r>
              <a:rPr lang="en-US" i="1" dirty="0" err="1">
                <a:solidFill>
                  <a:schemeClr val="accent6">
                    <a:lumMod val="75000"/>
                  </a:schemeClr>
                </a:solidFill>
                <a:latin typeface="Arial Narrow" panose="020B0606020202030204" pitchFamily="34" charset="0"/>
                <a:cs typeface="Arial" panose="020B0604020202020204" pitchFamily="34" charset="0"/>
              </a:rPr>
              <a:t>ức</a:t>
            </a:r>
            <a:endParaRPr lang="en-GB" noProof="0" dirty="0">
              <a:latin typeface="Frutiger 57Cn" panose="020B0500000000000000" pitchFamily="34" charset="0"/>
            </a:endParaRPr>
          </a:p>
        </p:txBody>
      </p:sp>
      <p:sp>
        <p:nvSpPr>
          <p:cNvPr id="22" name="Inhaltsplatzhalter 5"/>
          <p:cNvSpPr txBox="1">
            <a:spLocks/>
          </p:cNvSpPr>
          <p:nvPr/>
        </p:nvSpPr>
        <p:spPr>
          <a:xfrm>
            <a:off x="3015836" y="2489635"/>
            <a:ext cx="3140340" cy="3129739"/>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73038" indent="-173038"/>
            <a:r>
              <a:rPr lang="en-GB" sz="1300" b="1" smtClean="0">
                <a:solidFill>
                  <a:schemeClr val="tx1">
                    <a:lumMod val="65000"/>
                    <a:lumOff val="35000"/>
                  </a:schemeClr>
                </a:solidFill>
              </a:rPr>
              <a:t>427.227 </a:t>
            </a:r>
            <a:r>
              <a:rPr lang="en-GB" sz="1300" b="1" dirty="0" err="1">
                <a:solidFill>
                  <a:schemeClr val="tx1">
                    <a:lumMod val="65000"/>
                    <a:lumOff val="35000"/>
                  </a:schemeClr>
                </a:solidFill>
              </a:rPr>
              <a:t>trên</a:t>
            </a:r>
            <a:r>
              <a:rPr lang="en-GB" sz="1300" b="1" dirty="0">
                <a:solidFill>
                  <a:schemeClr val="tx1">
                    <a:lumMod val="65000"/>
                    <a:lumOff val="35000"/>
                  </a:schemeClr>
                </a:solidFill>
              </a:rPr>
              <a:t> </a:t>
            </a:r>
            <a:r>
              <a:rPr lang="en-GB" sz="1300" b="1" dirty="0" err="1">
                <a:solidFill>
                  <a:schemeClr val="tx1">
                    <a:lumMod val="65000"/>
                    <a:lumOff val="35000"/>
                  </a:schemeClr>
                </a:solidFill>
              </a:rPr>
              <a:t>tổng</a:t>
            </a:r>
            <a:r>
              <a:rPr lang="en-GB" sz="1300" b="1" dirty="0">
                <a:solidFill>
                  <a:schemeClr val="tx1">
                    <a:lumMod val="65000"/>
                    <a:lumOff val="35000"/>
                  </a:schemeClr>
                </a:solidFill>
              </a:rPr>
              <a:t> </a:t>
            </a:r>
            <a:r>
              <a:rPr lang="en-GB" sz="1300" b="1" err="1">
                <a:solidFill>
                  <a:schemeClr val="tx1">
                    <a:lumMod val="65000"/>
                    <a:lumOff val="35000"/>
                  </a:schemeClr>
                </a:solidFill>
              </a:rPr>
              <a:t>số</a:t>
            </a:r>
            <a:r>
              <a:rPr lang="en-GB" sz="1300" b="1">
                <a:solidFill>
                  <a:schemeClr val="tx1">
                    <a:lumMod val="65000"/>
                    <a:lumOff val="35000"/>
                  </a:schemeClr>
                </a:solidFill>
              </a:rPr>
              <a:t> </a:t>
            </a:r>
            <a:r>
              <a:rPr lang="en-GB" sz="1300" b="1" smtClean="0">
                <a:solidFill>
                  <a:schemeClr val="tx1">
                    <a:lumMod val="65000"/>
                    <a:lumOff val="35000"/>
                  </a:schemeClr>
                </a:solidFill>
              </a:rPr>
              <a:t>2,16 </a:t>
            </a:r>
            <a:r>
              <a:rPr lang="en-GB" sz="1300" b="1" dirty="0" err="1">
                <a:solidFill>
                  <a:schemeClr val="tx1">
                    <a:lumMod val="65000"/>
                    <a:lumOff val="35000"/>
                  </a:schemeClr>
                </a:solidFill>
              </a:rPr>
              <a:t>triệu</a:t>
            </a:r>
            <a:r>
              <a:rPr lang="en-GB" sz="1300" b="1" dirty="0">
                <a:solidFill>
                  <a:schemeClr val="tx1">
                    <a:lumMod val="65000"/>
                    <a:lumOff val="35000"/>
                  </a:schemeClr>
                </a:solidFill>
              </a:rPr>
              <a:t> </a:t>
            </a:r>
            <a:r>
              <a:rPr lang="en-GB" sz="1300" b="1" dirty="0" err="1">
                <a:solidFill>
                  <a:schemeClr val="tx1">
                    <a:lumMod val="65000"/>
                    <a:lumOff val="35000"/>
                  </a:schemeClr>
                </a:solidFill>
              </a:rPr>
              <a:t>công</a:t>
            </a:r>
            <a:r>
              <a:rPr lang="en-GB" sz="1300" b="1" dirty="0">
                <a:solidFill>
                  <a:schemeClr val="tx1">
                    <a:lumMod val="65000"/>
                    <a:lumOff val="35000"/>
                  </a:schemeClr>
                </a:solidFill>
              </a:rPr>
              <a:t> ty </a:t>
            </a:r>
            <a:r>
              <a:rPr lang="en-GB" sz="1300" b="1" dirty="0" err="1">
                <a:solidFill>
                  <a:schemeClr val="tx1">
                    <a:lumMod val="65000"/>
                    <a:lumOff val="35000"/>
                  </a:schemeClr>
                </a:solidFill>
              </a:rPr>
              <a:t>cung</a:t>
            </a:r>
            <a:r>
              <a:rPr lang="en-GB" sz="1300" b="1" dirty="0">
                <a:solidFill>
                  <a:schemeClr val="tx1">
                    <a:lumMod val="65000"/>
                    <a:lumOff val="35000"/>
                  </a:schemeClr>
                </a:solidFill>
              </a:rPr>
              <a:t> </a:t>
            </a:r>
            <a:r>
              <a:rPr lang="en-GB" sz="1300" b="1" dirty="0" err="1">
                <a:solidFill>
                  <a:schemeClr val="tx1">
                    <a:lumMod val="65000"/>
                    <a:lumOff val="35000"/>
                  </a:schemeClr>
                </a:solidFill>
              </a:rPr>
              <a:t>cấo</a:t>
            </a:r>
            <a:r>
              <a:rPr lang="en-GB" sz="1300" b="1" dirty="0">
                <a:solidFill>
                  <a:schemeClr val="tx1">
                    <a:lumMod val="65000"/>
                    <a:lumOff val="35000"/>
                  </a:schemeClr>
                </a:solidFill>
              </a:rPr>
              <a:t> </a:t>
            </a:r>
            <a:r>
              <a:rPr lang="en-GB" sz="1300" b="1" dirty="0" err="1">
                <a:solidFill>
                  <a:schemeClr val="tx1">
                    <a:lumMod val="65000"/>
                    <a:lumOff val="35000"/>
                  </a:schemeClr>
                </a:solidFill>
              </a:rPr>
              <a:t>đào</a:t>
            </a:r>
            <a:r>
              <a:rPr lang="en-GB" sz="1300" b="1" dirty="0">
                <a:solidFill>
                  <a:schemeClr val="tx1">
                    <a:lumMod val="65000"/>
                    <a:lumOff val="35000"/>
                  </a:schemeClr>
                </a:solidFill>
              </a:rPr>
              <a:t> </a:t>
            </a:r>
            <a:r>
              <a:rPr lang="en-GB" sz="1300" b="1" dirty="0" err="1">
                <a:solidFill>
                  <a:schemeClr val="tx1">
                    <a:lumMod val="65000"/>
                    <a:lumOff val="35000"/>
                  </a:schemeClr>
                </a:solidFill>
              </a:rPr>
              <a:t>tạo</a:t>
            </a:r>
            <a:r>
              <a:rPr lang="en-GB" sz="1300" b="1" dirty="0">
                <a:solidFill>
                  <a:schemeClr val="tx1">
                    <a:lumMod val="65000"/>
                    <a:lumOff val="35000"/>
                  </a:schemeClr>
                </a:solidFill>
              </a:rPr>
              <a:t> </a:t>
            </a:r>
            <a:r>
              <a:rPr lang="en-GB" sz="1300" b="1" dirty="0" smtClean="0">
                <a:solidFill>
                  <a:schemeClr val="tx1">
                    <a:lumMod val="65000"/>
                    <a:lumOff val="35000"/>
                  </a:schemeClr>
                </a:solidFill>
              </a:rPr>
              <a:t>(19,8%)</a:t>
            </a:r>
            <a:endParaRPr lang="en-GB" sz="1300" dirty="0">
              <a:solidFill>
                <a:schemeClr val="tx1">
                  <a:lumMod val="65000"/>
                  <a:lumOff val="35000"/>
                </a:schemeClr>
              </a:solidFill>
            </a:endParaRPr>
          </a:p>
          <a:p>
            <a:pPr marL="173038" indent="-173038"/>
            <a:r>
              <a:rPr lang="en-GB" sz="1300" dirty="0" err="1">
                <a:solidFill>
                  <a:schemeClr val="tx1">
                    <a:lumMod val="65000"/>
                    <a:lumOff val="35000"/>
                  </a:schemeClr>
                </a:solidFill>
              </a:rPr>
              <a:t>Đào</a:t>
            </a:r>
            <a:r>
              <a:rPr lang="en-GB" sz="1300" dirty="0">
                <a:solidFill>
                  <a:schemeClr val="tx1">
                    <a:lumMod val="65000"/>
                    <a:lumOff val="35000"/>
                  </a:schemeClr>
                </a:solidFill>
              </a:rPr>
              <a:t> </a:t>
            </a:r>
            <a:r>
              <a:rPr lang="en-GB" sz="1300" dirty="0" err="1">
                <a:solidFill>
                  <a:schemeClr val="tx1">
                    <a:lumMod val="65000"/>
                    <a:lumOff val="35000"/>
                  </a:schemeClr>
                </a:solidFill>
              </a:rPr>
              <a:t>tạo</a:t>
            </a:r>
            <a:r>
              <a:rPr lang="en-GB" sz="1300" dirty="0">
                <a:solidFill>
                  <a:schemeClr val="tx1">
                    <a:lumMod val="65000"/>
                    <a:lumOff val="35000"/>
                  </a:schemeClr>
                </a:solidFill>
              </a:rPr>
              <a:t> </a:t>
            </a:r>
            <a:r>
              <a:rPr lang="en-GB" sz="1300" dirty="0" err="1">
                <a:solidFill>
                  <a:schemeClr val="tx1">
                    <a:lumMod val="65000"/>
                    <a:lumOff val="35000"/>
                  </a:schemeClr>
                </a:solidFill>
              </a:rPr>
              <a:t>hơn</a:t>
            </a:r>
            <a:r>
              <a:rPr lang="en-GB" sz="1300" dirty="0">
                <a:solidFill>
                  <a:schemeClr val="tx1">
                    <a:lumMod val="65000"/>
                    <a:lumOff val="35000"/>
                  </a:schemeClr>
                </a:solidFill>
              </a:rPr>
              <a:t> </a:t>
            </a:r>
            <a:r>
              <a:rPr lang="en-GB" sz="1300" b="1" dirty="0">
                <a:solidFill>
                  <a:schemeClr val="tx1">
                    <a:lumMod val="65000"/>
                    <a:lumOff val="35000"/>
                  </a:schemeClr>
                </a:solidFill>
              </a:rPr>
              <a:t>500.000 </a:t>
            </a:r>
            <a:r>
              <a:rPr lang="en-GB" sz="1300" dirty="0" err="1">
                <a:solidFill>
                  <a:schemeClr val="tx1">
                    <a:lumMod val="65000"/>
                    <a:lumOff val="35000"/>
                  </a:schemeClr>
                </a:solidFill>
              </a:rPr>
              <a:t>sinh</a:t>
            </a:r>
            <a:r>
              <a:rPr lang="en-GB" sz="1300" dirty="0">
                <a:solidFill>
                  <a:schemeClr val="tx1">
                    <a:lumMod val="65000"/>
                    <a:lumOff val="35000"/>
                  </a:schemeClr>
                </a:solidFill>
              </a:rPr>
              <a:t> </a:t>
            </a:r>
            <a:r>
              <a:rPr lang="en-GB" sz="1300" dirty="0" err="1">
                <a:solidFill>
                  <a:schemeClr val="tx1">
                    <a:lumMod val="65000"/>
                    <a:lumOff val="35000"/>
                  </a:schemeClr>
                </a:solidFill>
              </a:rPr>
              <a:t>viên</a:t>
            </a:r>
            <a:r>
              <a:rPr lang="en-GB" sz="1300" dirty="0">
                <a:solidFill>
                  <a:schemeClr val="tx1">
                    <a:lumMod val="65000"/>
                    <a:lumOff val="35000"/>
                  </a:schemeClr>
                </a:solidFill>
              </a:rPr>
              <a:t> </a:t>
            </a:r>
            <a:r>
              <a:rPr lang="en-GB" sz="1300" dirty="0" err="1">
                <a:solidFill>
                  <a:schemeClr val="tx1">
                    <a:lumMod val="65000"/>
                    <a:lumOff val="35000"/>
                  </a:schemeClr>
                </a:solidFill>
              </a:rPr>
              <a:t>mới</a:t>
            </a:r>
            <a:r>
              <a:rPr lang="en-GB" sz="1300" dirty="0">
                <a:solidFill>
                  <a:schemeClr val="tx1">
                    <a:lumMod val="65000"/>
                    <a:lumOff val="35000"/>
                  </a:schemeClr>
                </a:solidFill>
              </a:rPr>
              <a:t> </a:t>
            </a:r>
            <a:r>
              <a:rPr lang="en-GB" sz="1300" dirty="0" err="1">
                <a:solidFill>
                  <a:schemeClr val="tx1">
                    <a:lumMod val="65000"/>
                    <a:lumOff val="35000"/>
                  </a:schemeClr>
                </a:solidFill>
              </a:rPr>
              <a:t>mỗi</a:t>
            </a:r>
            <a:r>
              <a:rPr lang="en-GB" sz="1300" dirty="0">
                <a:solidFill>
                  <a:schemeClr val="tx1">
                    <a:lumMod val="65000"/>
                    <a:lumOff val="35000"/>
                  </a:schemeClr>
                </a:solidFill>
              </a:rPr>
              <a:t> </a:t>
            </a:r>
            <a:r>
              <a:rPr lang="en-GB" sz="1300" dirty="0" err="1">
                <a:solidFill>
                  <a:schemeClr val="tx1">
                    <a:lumMod val="65000"/>
                    <a:lumOff val="35000"/>
                  </a:schemeClr>
                </a:solidFill>
              </a:rPr>
              <a:t>năm</a:t>
            </a:r>
            <a:endParaRPr lang="en-GB" sz="1300" dirty="0">
              <a:solidFill>
                <a:schemeClr val="tx1">
                  <a:lumMod val="65000"/>
                  <a:lumOff val="35000"/>
                </a:schemeClr>
              </a:solidFill>
            </a:endParaRPr>
          </a:p>
          <a:p>
            <a:pPr marL="173038" indent="-173038"/>
            <a:r>
              <a:rPr lang="en-GB" sz="1300" dirty="0" err="1">
                <a:solidFill>
                  <a:schemeClr val="tx1">
                    <a:lumMod val="65000"/>
                    <a:lumOff val="35000"/>
                  </a:schemeClr>
                </a:solidFill>
                <a:cs typeface="Arial" panose="020B0604020202020204" pitchFamily="34" charset="0"/>
              </a:rPr>
              <a:t>Tuyển</a:t>
            </a:r>
            <a:r>
              <a:rPr lang="en-GB" sz="1300" b="1" dirty="0">
                <a:solidFill>
                  <a:schemeClr val="tx1">
                    <a:lumMod val="65000"/>
                    <a:lumOff val="35000"/>
                  </a:schemeClr>
                </a:solidFill>
                <a:cs typeface="Arial" panose="020B0604020202020204" pitchFamily="34" charset="0"/>
              </a:rPr>
              <a:t> </a:t>
            </a:r>
            <a:r>
              <a:rPr lang="en-GB" sz="1300" b="1" dirty="0" smtClean="0">
                <a:solidFill>
                  <a:schemeClr val="tx1">
                    <a:lumMod val="65000"/>
                    <a:lumOff val="35000"/>
                  </a:schemeClr>
                </a:solidFill>
                <a:cs typeface="Arial" panose="020B0604020202020204" pitchFamily="34" charset="0"/>
              </a:rPr>
              <a:t>74% </a:t>
            </a:r>
            <a:r>
              <a:rPr lang="en-GB" sz="1300" dirty="0" err="1">
                <a:solidFill>
                  <a:schemeClr val="tx1">
                    <a:lumMod val="65000"/>
                    <a:lumOff val="35000"/>
                  </a:schemeClr>
                </a:solidFill>
                <a:cs typeface="Arial" panose="020B0604020202020204" pitchFamily="34" charset="0"/>
              </a:rPr>
              <a:t>sinh</a:t>
            </a:r>
            <a:r>
              <a:rPr lang="en-GB" sz="1300" dirty="0">
                <a:solidFill>
                  <a:schemeClr val="tx1">
                    <a:lumMod val="65000"/>
                    <a:lumOff val="35000"/>
                  </a:schemeClr>
                </a:solidFill>
                <a:cs typeface="Arial" panose="020B0604020202020204" pitchFamily="34" charset="0"/>
              </a:rPr>
              <a:t> </a:t>
            </a:r>
            <a:r>
              <a:rPr lang="en-GB" sz="1300" dirty="0" err="1">
                <a:solidFill>
                  <a:schemeClr val="tx1">
                    <a:lumMod val="65000"/>
                    <a:lumOff val="35000"/>
                  </a:schemeClr>
                </a:solidFill>
                <a:cs typeface="Arial" panose="020B0604020202020204" pitchFamily="34" charset="0"/>
              </a:rPr>
              <a:t>viên</a:t>
            </a:r>
            <a:r>
              <a:rPr lang="en-GB" sz="1300" dirty="0">
                <a:solidFill>
                  <a:schemeClr val="tx1">
                    <a:lumMod val="65000"/>
                    <a:lumOff val="35000"/>
                  </a:schemeClr>
                </a:solidFill>
                <a:cs typeface="Arial" panose="020B0604020202020204" pitchFamily="34" charset="0"/>
              </a:rPr>
              <a:t> </a:t>
            </a:r>
            <a:r>
              <a:rPr lang="en-GB" sz="1300" dirty="0" err="1">
                <a:solidFill>
                  <a:schemeClr val="tx1">
                    <a:lumMod val="65000"/>
                    <a:lumOff val="35000"/>
                  </a:schemeClr>
                </a:solidFill>
                <a:cs typeface="Arial" panose="020B0604020202020204" pitchFamily="34" charset="0"/>
              </a:rPr>
              <a:t>tốt</a:t>
            </a:r>
            <a:r>
              <a:rPr lang="en-GB" sz="1300" dirty="0">
                <a:solidFill>
                  <a:schemeClr val="tx1">
                    <a:lumMod val="65000"/>
                    <a:lumOff val="35000"/>
                  </a:schemeClr>
                </a:solidFill>
                <a:cs typeface="Arial" panose="020B0604020202020204" pitchFamily="34" charset="0"/>
              </a:rPr>
              <a:t> </a:t>
            </a:r>
            <a:r>
              <a:rPr lang="en-GB" sz="1300" dirty="0" err="1">
                <a:solidFill>
                  <a:schemeClr val="tx1">
                    <a:lumMod val="65000"/>
                    <a:lumOff val="35000"/>
                  </a:schemeClr>
                </a:solidFill>
                <a:cs typeface="Arial" panose="020B0604020202020204" pitchFamily="34" charset="0"/>
              </a:rPr>
              <a:t>nghiệp</a:t>
            </a:r>
            <a:r>
              <a:rPr lang="en-GB" sz="1300" dirty="0">
                <a:solidFill>
                  <a:schemeClr val="tx1">
                    <a:lumMod val="65000"/>
                    <a:lumOff val="35000"/>
                  </a:schemeClr>
                </a:solidFill>
                <a:cs typeface="Arial" panose="020B0604020202020204" pitchFamily="34" charset="0"/>
              </a:rPr>
              <a:t> </a:t>
            </a:r>
            <a:r>
              <a:rPr lang="en-GB" sz="1300" dirty="0" err="1">
                <a:solidFill>
                  <a:schemeClr val="tx1">
                    <a:lumMod val="65000"/>
                    <a:lumOff val="35000"/>
                  </a:schemeClr>
                </a:solidFill>
                <a:cs typeface="Arial" panose="020B0604020202020204" pitchFamily="34" charset="0"/>
              </a:rPr>
              <a:t>Đào</a:t>
            </a:r>
            <a:r>
              <a:rPr lang="en-GB" sz="1300" dirty="0">
                <a:solidFill>
                  <a:schemeClr val="tx1">
                    <a:lumMod val="65000"/>
                    <a:lumOff val="35000"/>
                  </a:schemeClr>
                </a:solidFill>
                <a:cs typeface="Arial" panose="020B0604020202020204" pitchFamily="34" charset="0"/>
              </a:rPr>
              <a:t> </a:t>
            </a:r>
            <a:r>
              <a:rPr lang="en-GB" sz="1300" dirty="0" err="1">
                <a:solidFill>
                  <a:schemeClr val="tx1">
                    <a:lumMod val="65000"/>
                    <a:lumOff val="35000"/>
                  </a:schemeClr>
                </a:solidFill>
                <a:cs typeface="Arial" panose="020B0604020202020204" pitchFamily="34" charset="0"/>
              </a:rPr>
              <a:t>tạo</a:t>
            </a:r>
            <a:r>
              <a:rPr lang="en-GB" sz="1300" dirty="0">
                <a:solidFill>
                  <a:schemeClr val="tx1">
                    <a:lumMod val="65000"/>
                    <a:lumOff val="35000"/>
                  </a:schemeClr>
                </a:solidFill>
                <a:cs typeface="Arial" panose="020B0604020202020204" pitchFamily="34" charset="0"/>
              </a:rPr>
              <a:t> </a:t>
            </a:r>
            <a:r>
              <a:rPr lang="en-GB" sz="1300" dirty="0" err="1">
                <a:solidFill>
                  <a:schemeClr val="tx1">
                    <a:lumMod val="65000"/>
                    <a:lumOff val="35000"/>
                  </a:schemeClr>
                </a:solidFill>
                <a:cs typeface="Arial" panose="020B0604020202020204" pitchFamily="34" charset="0"/>
              </a:rPr>
              <a:t>nghề</a:t>
            </a:r>
            <a:r>
              <a:rPr lang="en-GB" sz="1300" dirty="0">
                <a:solidFill>
                  <a:schemeClr val="tx1">
                    <a:lumMod val="65000"/>
                    <a:lumOff val="35000"/>
                  </a:schemeClr>
                </a:solidFill>
                <a:cs typeface="Arial" panose="020B0604020202020204" pitchFamily="34" charset="0"/>
              </a:rPr>
              <a:t> </a:t>
            </a:r>
            <a:r>
              <a:rPr lang="en-GB" sz="1300" dirty="0" err="1">
                <a:solidFill>
                  <a:schemeClr val="tx1">
                    <a:lumMod val="65000"/>
                    <a:lumOff val="35000"/>
                  </a:schemeClr>
                </a:solidFill>
                <a:cs typeface="Arial" panose="020B0604020202020204" pitchFamily="34" charset="0"/>
              </a:rPr>
              <a:t>kép</a:t>
            </a:r>
            <a:endParaRPr lang="en-GB" sz="1300" dirty="0">
              <a:solidFill>
                <a:schemeClr val="tx1">
                  <a:lumMod val="65000"/>
                  <a:lumOff val="35000"/>
                </a:schemeClr>
              </a:solidFill>
              <a:cs typeface="Arial" panose="020B0604020202020204" pitchFamily="34" charset="0"/>
            </a:endParaRPr>
          </a:p>
          <a:p>
            <a:pPr marL="173038" indent="-173038"/>
            <a:r>
              <a:rPr lang="en-GB" sz="1300" dirty="0" err="1">
                <a:solidFill>
                  <a:schemeClr val="tx1">
                    <a:lumMod val="65000"/>
                    <a:lumOff val="35000"/>
                  </a:schemeClr>
                </a:solidFill>
              </a:rPr>
              <a:t>Đầu</a:t>
            </a:r>
            <a:r>
              <a:rPr lang="en-GB" sz="1300" dirty="0">
                <a:solidFill>
                  <a:schemeClr val="tx1">
                    <a:lumMod val="65000"/>
                    <a:lumOff val="35000"/>
                  </a:schemeClr>
                </a:solidFill>
              </a:rPr>
              <a:t> </a:t>
            </a:r>
            <a:r>
              <a:rPr lang="en-GB" sz="1300" dirty="0" err="1">
                <a:solidFill>
                  <a:schemeClr val="tx1">
                    <a:lumMod val="65000"/>
                    <a:lumOff val="35000"/>
                  </a:schemeClr>
                </a:solidFill>
              </a:rPr>
              <a:t>tư</a:t>
            </a:r>
            <a:r>
              <a:rPr lang="en-GB" sz="1300" dirty="0">
                <a:solidFill>
                  <a:schemeClr val="tx1">
                    <a:lumMod val="65000"/>
                    <a:lumOff val="35000"/>
                  </a:schemeClr>
                </a:solidFill>
              </a:rPr>
              <a:t> </a:t>
            </a:r>
            <a:r>
              <a:rPr lang="en-GB" sz="1300" dirty="0" err="1">
                <a:solidFill>
                  <a:schemeClr val="tx1">
                    <a:lumMod val="65000"/>
                    <a:lumOff val="35000"/>
                  </a:schemeClr>
                </a:solidFill>
              </a:rPr>
              <a:t>khoảng</a:t>
            </a:r>
            <a:r>
              <a:rPr lang="en-GB" sz="1300" dirty="0">
                <a:solidFill>
                  <a:schemeClr val="tx1">
                    <a:lumMod val="65000"/>
                    <a:lumOff val="35000"/>
                  </a:schemeClr>
                </a:solidFill>
              </a:rPr>
              <a:t> </a:t>
            </a:r>
            <a:r>
              <a:rPr lang="en-GB" sz="1300" b="1" dirty="0">
                <a:solidFill>
                  <a:schemeClr val="tx1">
                    <a:lumMod val="65000"/>
                    <a:lumOff val="35000"/>
                  </a:schemeClr>
                </a:solidFill>
              </a:rPr>
              <a:t>18.000 Euro </a:t>
            </a:r>
            <a:r>
              <a:rPr lang="en-GB" sz="1300" b="1" dirty="0" err="1">
                <a:solidFill>
                  <a:schemeClr val="tx1">
                    <a:lumMod val="65000"/>
                    <a:lumOff val="35000"/>
                  </a:schemeClr>
                </a:solidFill>
              </a:rPr>
              <a:t>mỗi</a:t>
            </a:r>
            <a:r>
              <a:rPr lang="en-GB" sz="1300" b="1" dirty="0">
                <a:solidFill>
                  <a:schemeClr val="tx1">
                    <a:lumMod val="65000"/>
                    <a:lumOff val="35000"/>
                  </a:schemeClr>
                </a:solidFill>
              </a:rPr>
              <a:t> </a:t>
            </a:r>
            <a:r>
              <a:rPr lang="en-GB" sz="1300" b="1" dirty="0" err="1">
                <a:solidFill>
                  <a:schemeClr val="tx1">
                    <a:lumMod val="65000"/>
                    <a:lumOff val="35000"/>
                  </a:schemeClr>
                </a:solidFill>
              </a:rPr>
              <a:t>năm</a:t>
            </a:r>
            <a:r>
              <a:rPr lang="en-GB" sz="1300" b="1" dirty="0">
                <a:solidFill>
                  <a:schemeClr val="tx1">
                    <a:lumMod val="65000"/>
                    <a:lumOff val="35000"/>
                  </a:schemeClr>
                </a:solidFill>
              </a:rPr>
              <a:t> </a:t>
            </a:r>
            <a:r>
              <a:rPr lang="en-GB" sz="1300" b="1" dirty="0" err="1">
                <a:solidFill>
                  <a:schemeClr val="tx1">
                    <a:lumMod val="65000"/>
                    <a:lumOff val="35000"/>
                  </a:schemeClr>
                </a:solidFill>
              </a:rPr>
              <a:t>cho</a:t>
            </a:r>
            <a:r>
              <a:rPr lang="en-GB" sz="1300" b="1" dirty="0">
                <a:solidFill>
                  <a:schemeClr val="tx1">
                    <a:lumMod val="65000"/>
                    <a:lumOff val="35000"/>
                  </a:schemeClr>
                </a:solidFill>
              </a:rPr>
              <a:t> </a:t>
            </a:r>
            <a:r>
              <a:rPr lang="en-GB" sz="1300" b="1" dirty="0" err="1">
                <a:solidFill>
                  <a:schemeClr val="tx1">
                    <a:lumMod val="65000"/>
                    <a:lumOff val="35000"/>
                  </a:schemeClr>
                </a:solidFill>
              </a:rPr>
              <a:t>mỗi</a:t>
            </a:r>
            <a:r>
              <a:rPr lang="en-GB" sz="1300" b="1" dirty="0">
                <a:solidFill>
                  <a:schemeClr val="tx1">
                    <a:lumMod val="65000"/>
                    <a:lumOff val="35000"/>
                  </a:schemeClr>
                </a:solidFill>
              </a:rPr>
              <a:t> </a:t>
            </a:r>
            <a:r>
              <a:rPr lang="en-GB" sz="1300" b="1" dirty="0" err="1">
                <a:solidFill>
                  <a:schemeClr val="tx1">
                    <a:lumMod val="65000"/>
                    <a:lumOff val="35000"/>
                  </a:schemeClr>
                </a:solidFill>
              </a:rPr>
              <a:t>thực</a:t>
            </a:r>
            <a:r>
              <a:rPr lang="en-GB" sz="1300" b="1" dirty="0">
                <a:solidFill>
                  <a:schemeClr val="tx1">
                    <a:lumMod val="65000"/>
                    <a:lumOff val="35000"/>
                  </a:schemeClr>
                </a:solidFill>
              </a:rPr>
              <a:t> </a:t>
            </a:r>
            <a:r>
              <a:rPr lang="en-GB" sz="1300" b="1" dirty="0" err="1">
                <a:solidFill>
                  <a:schemeClr val="tx1">
                    <a:lumMod val="65000"/>
                    <a:lumOff val="35000"/>
                  </a:schemeClr>
                </a:solidFill>
              </a:rPr>
              <a:t>tập</a:t>
            </a:r>
            <a:r>
              <a:rPr lang="en-GB" sz="1300" b="1" dirty="0">
                <a:solidFill>
                  <a:schemeClr val="tx1">
                    <a:lumMod val="65000"/>
                    <a:lumOff val="35000"/>
                  </a:schemeClr>
                </a:solidFill>
              </a:rPr>
              <a:t> </a:t>
            </a:r>
            <a:r>
              <a:rPr lang="en-GB" sz="1300" b="1" dirty="0" err="1">
                <a:solidFill>
                  <a:schemeClr val="tx1">
                    <a:lumMod val="65000"/>
                    <a:lumOff val="35000"/>
                  </a:schemeClr>
                </a:solidFill>
              </a:rPr>
              <a:t>sinh</a:t>
            </a:r>
            <a:r>
              <a:rPr lang="en-GB" sz="1300" b="1" dirty="0">
                <a:solidFill>
                  <a:schemeClr val="tx1">
                    <a:lumMod val="65000"/>
                    <a:lumOff val="35000"/>
                  </a:schemeClr>
                </a:solidFill>
              </a:rPr>
              <a:t> </a:t>
            </a:r>
            <a:r>
              <a:rPr lang="en-GB" sz="1300" dirty="0">
                <a:solidFill>
                  <a:schemeClr val="tx1">
                    <a:lumMod val="65000"/>
                    <a:lumOff val="35000"/>
                  </a:schemeClr>
                </a:solidFill>
              </a:rPr>
              <a:t>(</a:t>
            </a:r>
            <a:r>
              <a:rPr lang="en-GB" sz="1300" dirty="0" err="1">
                <a:solidFill>
                  <a:schemeClr val="tx1">
                    <a:lumMod val="65000"/>
                    <a:lumOff val="35000"/>
                  </a:schemeClr>
                </a:solidFill>
              </a:rPr>
              <a:t>trong</a:t>
            </a:r>
            <a:r>
              <a:rPr lang="en-GB" sz="1300" dirty="0">
                <a:solidFill>
                  <a:schemeClr val="tx1">
                    <a:lumMod val="65000"/>
                    <a:lumOff val="35000"/>
                  </a:schemeClr>
                </a:solidFill>
              </a:rPr>
              <a:t> </a:t>
            </a:r>
            <a:r>
              <a:rPr lang="en-GB" sz="1300" dirty="0" err="1">
                <a:solidFill>
                  <a:schemeClr val="tx1">
                    <a:lumMod val="65000"/>
                    <a:lumOff val="35000"/>
                  </a:schemeClr>
                </a:solidFill>
              </a:rPr>
              <a:t>đó</a:t>
            </a:r>
            <a:r>
              <a:rPr lang="en-GB" sz="1300" dirty="0">
                <a:solidFill>
                  <a:schemeClr val="tx1">
                    <a:lumMod val="65000"/>
                    <a:lumOff val="35000"/>
                  </a:schemeClr>
                </a:solidFill>
              </a:rPr>
              <a:t> </a:t>
            </a:r>
            <a:r>
              <a:rPr lang="en-GB" sz="1300" dirty="0" smtClean="0">
                <a:solidFill>
                  <a:schemeClr val="tx1">
                    <a:lumMod val="65000"/>
                    <a:lumOff val="35000"/>
                  </a:schemeClr>
                </a:solidFill>
              </a:rPr>
              <a:t>62% </a:t>
            </a:r>
            <a:r>
              <a:rPr lang="en-GB" sz="1300" dirty="0" err="1">
                <a:solidFill>
                  <a:schemeClr val="tx1">
                    <a:lumMod val="65000"/>
                    <a:lumOff val="35000"/>
                  </a:schemeClr>
                </a:solidFill>
              </a:rPr>
              <a:t>dành</a:t>
            </a:r>
            <a:r>
              <a:rPr lang="en-GB" sz="1300" dirty="0">
                <a:solidFill>
                  <a:schemeClr val="tx1">
                    <a:lumMod val="65000"/>
                    <a:lumOff val="35000"/>
                  </a:schemeClr>
                </a:solidFill>
              </a:rPr>
              <a:t> </a:t>
            </a:r>
            <a:r>
              <a:rPr lang="en-GB" sz="1300" dirty="0" err="1">
                <a:solidFill>
                  <a:schemeClr val="tx1">
                    <a:lumMod val="65000"/>
                    <a:lumOff val="35000"/>
                  </a:schemeClr>
                </a:solidFill>
              </a:rPr>
              <a:t>cho</a:t>
            </a:r>
            <a:r>
              <a:rPr lang="en-GB" sz="1300" dirty="0">
                <a:solidFill>
                  <a:schemeClr val="tx1">
                    <a:lumMod val="65000"/>
                    <a:lumOff val="35000"/>
                  </a:schemeClr>
                </a:solidFill>
              </a:rPr>
              <a:t> </a:t>
            </a:r>
            <a:r>
              <a:rPr lang="en-GB" sz="1300" dirty="0" err="1">
                <a:solidFill>
                  <a:schemeClr val="tx1">
                    <a:lumMod val="65000"/>
                    <a:lumOff val="35000"/>
                  </a:schemeClr>
                </a:solidFill>
              </a:rPr>
              <a:t>trợ</a:t>
            </a:r>
            <a:r>
              <a:rPr lang="en-GB" sz="1300" dirty="0">
                <a:solidFill>
                  <a:schemeClr val="tx1">
                    <a:lumMod val="65000"/>
                    <a:lumOff val="35000"/>
                  </a:schemeClr>
                </a:solidFill>
              </a:rPr>
              <a:t> </a:t>
            </a:r>
            <a:r>
              <a:rPr lang="en-GB" sz="1300" dirty="0" err="1">
                <a:solidFill>
                  <a:schemeClr val="tx1">
                    <a:lumMod val="65000"/>
                    <a:lumOff val="35000"/>
                  </a:schemeClr>
                </a:solidFill>
              </a:rPr>
              <a:t>cấp</a:t>
            </a:r>
            <a:r>
              <a:rPr lang="en-GB" sz="1300" dirty="0">
                <a:solidFill>
                  <a:schemeClr val="tx1">
                    <a:lumMod val="65000"/>
                    <a:lumOff val="35000"/>
                  </a:schemeClr>
                </a:solidFill>
              </a:rPr>
              <a:t> </a:t>
            </a:r>
            <a:r>
              <a:rPr lang="en-GB" sz="1300" dirty="0" err="1">
                <a:solidFill>
                  <a:schemeClr val="tx1">
                    <a:lumMod val="65000"/>
                    <a:lumOff val="35000"/>
                  </a:schemeClr>
                </a:solidFill>
              </a:rPr>
              <a:t>đào</a:t>
            </a:r>
            <a:r>
              <a:rPr lang="en-GB" sz="1300" dirty="0">
                <a:solidFill>
                  <a:schemeClr val="tx1">
                    <a:lumMod val="65000"/>
                    <a:lumOff val="35000"/>
                  </a:schemeClr>
                </a:solidFill>
              </a:rPr>
              <a:t> </a:t>
            </a:r>
            <a:r>
              <a:rPr lang="en-GB" sz="1300" dirty="0" err="1">
                <a:solidFill>
                  <a:schemeClr val="tx1">
                    <a:lumMod val="65000"/>
                    <a:lumOff val="35000"/>
                  </a:schemeClr>
                </a:solidFill>
              </a:rPr>
              <a:t>tạo</a:t>
            </a:r>
            <a:r>
              <a:rPr lang="en-GB" sz="1300" dirty="0">
                <a:solidFill>
                  <a:schemeClr val="tx1">
                    <a:lumMod val="65000"/>
                    <a:lumOff val="35000"/>
                  </a:schemeClr>
                </a:solidFill>
              </a:rPr>
              <a:t>)</a:t>
            </a:r>
          </a:p>
          <a:p>
            <a:pPr marL="173038" indent="-173038"/>
            <a:r>
              <a:rPr lang="en-GB" sz="1300" b="1" dirty="0">
                <a:solidFill>
                  <a:schemeClr val="tx1">
                    <a:lumMod val="65000"/>
                    <a:lumOff val="35000"/>
                  </a:schemeClr>
                </a:solidFill>
              </a:rPr>
              <a:t>70% </a:t>
            </a:r>
            <a:r>
              <a:rPr lang="en-GB" sz="1300" b="1" dirty="0" err="1">
                <a:solidFill>
                  <a:schemeClr val="tx1">
                    <a:lumMod val="65000"/>
                    <a:lumOff val="35000"/>
                  </a:schemeClr>
                </a:solidFill>
              </a:rPr>
              <a:t>khoản</a:t>
            </a:r>
            <a:r>
              <a:rPr lang="en-GB" sz="1300" b="1" dirty="0">
                <a:solidFill>
                  <a:schemeClr val="tx1">
                    <a:lumMod val="65000"/>
                    <a:lumOff val="35000"/>
                  </a:schemeClr>
                </a:solidFill>
              </a:rPr>
              <a:t> </a:t>
            </a:r>
            <a:r>
              <a:rPr lang="en-GB" sz="1300" b="1" dirty="0" err="1">
                <a:solidFill>
                  <a:schemeClr val="tx1">
                    <a:lumMod val="65000"/>
                    <a:lumOff val="35000"/>
                  </a:schemeClr>
                </a:solidFill>
              </a:rPr>
              <a:t>đầu</a:t>
            </a:r>
            <a:r>
              <a:rPr lang="en-GB" sz="1300" b="1" dirty="0">
                <a:solidFill>
                  <a:schemeClr val="tx1">
                    <a:lumMod val="65000"/>
                    <a:lumOff val="35000"/>
                  </a:schemeClr>
                </a:solidFill>
              </a:rPr>
              <a:t> </a:t>
            </a:r>
            <a:r>
              <a:rPr lang="en-GB" sz="1300" b="1" dirty="0" err="1">
                <a:solidFill>
                  <a:schemeClr val="tx1">
                    <a:lumMod val="65000"/>
                    <a:lumOff val="35000"/>
                  </a:schemeClr>
                </a:solidFill>
              </a:rPr>
              <a:t>tư</a:t>
            </a:r>
            <a:r>
              <a:rPr lang="en-GB" sz="1300" b="1" dirty="0">
                <a:solidFill>
                  <a:schemeClr val="tx1">
                    <a:lumMod val="65000"/>
                    <a:lumOff val="35000"/>
                  </a:schemeClr>
                </a:solidFill>
              </a:rPr>
              <a:t> quay </a:t>
            </a:r>
            <a:r>
              <a:rPr lang="en-GB" sz="1300" b="1" dirty="0" err="1">
                <a:solidFill>
                  <a:schemeClr val="tx1">
                    <a:lumMod val="65000"/>
                    <a:lumOff val="35000"/>
                  </a:schemeClr>
                </a:solidFill>
              </a:rPr>
              <a:t>trở</a:t>
            </a:r>
            <a:r>
              <a:rPr lang="en-GB" sz="1300" b="1" dirty="0">
                <a:solidFill>
                  <a:schemeClr val="tx1">
                    <a:lumMod val="65000"/>
                    <a:lumOff val="35000"/>
                  </a:schemeClr>
                </a:solidFill>
              </a:rPr>
              <a:t> </a:t>
            </a:r>
            <a:r>
              <a:rPr lang="en-GB" sz="1300" b="1" dirty="0" err="1">
                <a:solidFill>
                  <a:schemeClr val="tx1">
                    <a:lumMod val="65000"/>
                    <a:lumOff val="35000"/>
                  </a:schemeClr>
                </a:solidFill>
              </a:rPr>
              <a:t>lại</a:t>
            </a:r>
            <a:r>
              <a:rPr lang="en-GB" sz="1300" b="1" dirty="0">
                <a:solidFill>
                  <a:schemeClr val="tx1">
                    <a:lumMod val="65000"/>
                    <a:lumOff val="35000"/>
                  </a:schemeClr>
                </a:solidFill>
              </a:rPr>
              <a:t> </a:t>
            </a:r>
            <a:r>
              <a:rPr lang="en-GB" sz="1300" dirty="0" err="1">
                <a:solidFill>
                  <a:schemeClr val="tx1">
                    <a:lumMod val="65000"/>
                    <a:lumOff val="35000"/>
                  </a:schemeClr>
                </a:solidFill>
              </a:rPr>
              <a:t>nhờ</a:t>
            </a:r>
            <a:r>
              <a:rPr lang="en-GB" sz="1300" dirty="0">
                <a:solidFill>
                  <a:schemeClr val="tx1">
                    <a:lumMod val="65000"/>
                    <a:lumOff val="35000"/>
                  </a:schemeClr>
                </a:solidFill>
              </a:rPr>
              <a:t> </a:t>
            </a:r>
            <a:r>
              <a:rPr lang="en-GB" sz="1300" dirty="0" err="1">
                <a:solidFill>
                  <a:schemeClr val="tx1">
                    <a:lumMod val="65000"/>
                    <a:lumOff val="35000"/>
                  </a:schemeClr>
                </a:solidFill>
              </a:rPr>
              <a:t>đóng</a:t>
            </a:r>
            <a:r>
              <a:rPr lang="en-GB" sz="1300" dirty="0">
                <a:solidFill>
                  <a:schemeClr val="tx1">
                    <a:lumMod val="65000"/>
                    <a:lumOff val="35000"/>
                  </a:schemeClr>
                </a:solidFill>
              </a:rPr>
              <a:t> </a:t>
            </a:r>
            <a:r>
              <a:rPr lang="en-GB" sz="1300" dirty="0" err="1">
                <a:solidFill>
                  <a:schemeClr val="tx1">
                    <a:lumMod val="65000"/>
                    <a:lumOff val="35000"/>
                  </a:schemeClr>
                </a:solidFill>
              </a:rPr>
              <a:t>góp</a:t>
            </a:r>
            <a:r>
              <a:rPr lang="en-GB" sz="1300" dirty="0">
                <a:solidFill>
                  <a:schemeClr val="tx1">
                    <a:lumMod val="65000"/>
                    <a:lumOff val="35000"/>
                  </a:schemeClr>
                </a:solidFill>
              </a:rPr>
              <a:t> </a:t>
            </a:r>
            <a:r>
              <a:rPr lang="en-GB" sz="1300" dirty="0" err="1">
                <a:solidFill>
                  <a:schemeClr val="tx1">
                    <a:lumMod val="65000"/>
                    <a:lumOff val="35000"/>
                  </a:schemeClr>
                </a:solidFill>
              </a:rPr>
              <a:t>hiệu</a:t>
            </a:r>
            <a:r>
              <a:rPr lang="en-GB" sz="1300" dirty="0">
                <a:solidFill>
                  <a:schemeClr val="tx1">
                    <a:lumMod val="65000"/>
                    <a:lumOff val="35000"/>
                  </a:schemeClr>
                </a:solidFill>
              </a:rPr>
              <a:t> </a:t>
            </a:r>
            <a:r>
              <a:rPr lang="en-GB" sz="1300" dirty="0" err="1">
                <a:solidFill>
                  <a:schemeClr val="tx1">
                    <a:lumMod val="65000"/>
                    <a:lumOff val="35000"/>
                  </a:schemeClr>
                </a:solidFill>
              </a:rPr>
              <a:t>quả</a:t>
            </a:r>
            <a:r>
              <a:rPr lang="en-GB" sz="1300" dirty="0">
                <a:solidFill>
                  <a:schemeClr val="tx1">
                    <a:lumMod val="65000"/>
                    <a:lumOff val="35000"/>
                  </a:schemeClr>
                </a:solidFill>
              </a:rPr>
              <a:t> </a:t>
            </a:r>
            <a:r>
              <a:rPr lang="en-GB" sz="1300" dirty="0" err="1">
                <a:solidFill>
                  <a:schemeClr val="tx1">
                    <a:lumMod val="65000"/>
                    <a:lumOff val="35000"/>
                  </a:schemeClr>
                </a:solidFill>
              </a:rPr>
              <a:t>của</a:t>
            </a:r>
            <a:r>
              <a:rPr lang="en-GB" sz="1300" dirty="0">
                <a:solidFill>
                  <a:schemeClr val="tx1">
                    <a:lumMod val="65000"/>
                    <a:lumOff val="35000"/>
                  </a:schemeClr>
                </a:solidFill>
              </a:rPr>
              <a:t> </a:t>
            </a:r>
            <a:r>
              <a:rPr lang="en-GB" sz="1300" dirty="0" err="1">
                <a:solidFill>
                  <a:schemeClr val="tx1">
                    <a:lumMod val="65000"/>
                    <a:lumOff val="35000"/>
                  </a:schemeClr>
                </a:solidFill>
              </a:rPr>
              <a:t>học</a:t>
            </a:r>
            <a:r>
              <a:rPr lang="en-GB" sz="1300" dirty="0">
                <a:solidFill>
                  <a:schemeClr val="tx1">
                    <a:lumMod val="65000"/>
                    <a:lumOff val="35000"/>
                  </a:schemeClr>
                </a:solidFill>
              </a:rPr>
              <a:t> </a:t>
            </a:r>
            <a:r>
              <a:rPr lang="en-GB" sz="1300" dirty="0" err="1">
                <a:solidFill>
                  <a:schemeClr val="tx1">
                    <a:lumMod val="65000"/>
                    <a:lumOff val="35000"/>
                  </a:schemeClr>
                </a:solidFill>
              </a:rPr>
              <a:t>viên</a:t>
            </a:r>
            <a:r>
              <a:rPr lang="en-GB" sz="1300" dirty="0">
                <a:solidFill>
                  <a:schemeClr val="tx1">
                    <a:lumMod val="65000"/>
                    <a:lumOff val="35000"/>
                  </a:schemeClr>
                </a:solidFill>
              </a:rPr>
              <a:t> </a:t>
            </a:r>
            <a:r>
              <a:rPr lang="en-GB" sz="1300" dirty="0" err="1">
                <a:solidFill>
                  <a:schemeClr val="tx1">
                    <a:lumMod val="65000"/>
                    <a:lumOff val="35000"/>
                  </a:schemeClr>
                </a:solidFill>
              </a:rPr>
              <a:t>trong</a:t>
            </a:r>
            <a:r>
              <a:rPr lang="en-GB" sz="1300" dirty="0">
                <a:solidFill>
                  <a:schemeClr val="tx1">
                    <a:lumMod val="65000"/>
                    <a:lumOff val="35000"/>
                  </a:schemeClr>
                </a:solidFill>
              </a:rPr>
              <a:t> </a:t>
            </a:r>
            <a:r>
              <a:rPr lang="en-GB" sz="1300" dirty="0" err="1">
                <a:solidFill>
                  <a:schemeClr val="tx1">
                    <a:lumMod val="65000"/>
                    <a:lumOff val="35000"/>
                  </a:schemeClr>
                </a:solidFill>
              </a:rPr>
              <a:t>quá</a:t>
            </a:r>
            <a:r>
              <a:rPr lang="en-GB" sz="1300" dirty="0">
                <a:solidFill>
                  <a:schemeClr val="tx1">
                    <a:lumMod val="65000"/>
                    <a:lumOff val="35000"/>
                  </a:schemeClr>
                </a:solidFill>
              </a:rPr>
              <a:t> </a:t>
            </a:r>
            <a:r>
              <a:rPr lang="en-GB" sz="1300" dirty="0" err="1">
                <a:solidFill>
                  <a:schemeClr val="tx1">
                    <a:lumMod val="65000"/>
                    <a:lumOff val="35000"/>
                  </a:schemeClr>
                </a:solidFill>
              </a:rPr>
              <a:t>trình</a:t>
            </a:r>
            <a:r>
              <a:rPr lang="en-GB" sz="1300" dirty="0">
                <a:solidFill>
                  <a:schemeClr val="tx1">
                    <a:lumMod val="65000"/>
                    <a:lumOff val="35000"/>
                  </a:schemeClr>
                </a:solidFill>
              </a:rPr>
              <a:t> </a:t>
            </a:r>
            <a:r>
              <a:rPr lang="en-GB" sz="1300" dirty="0" err="1">
                <a:solidFill>
                  <a:schemeClr val="tx1">
                    <a:lumMod val="65000"/>
                    <a:lumOff val="35000"/>
                  </a:schemeClr>
                </a:solidFill>
              </a:rPr>
              <a:t>đào</a:t>
            </a:r>
            <a:r>
              <a:rPr lang="en-GB" sz="1300" dirty="0">
                <a:solidFill>
                  <a:schemeClr val="tx1">
                    <a:lumMod val="65000"/>
                    <a:lumOff val="35000"/>
                  </a:schemeClr>
                </a:solidFill>
              </a:rPr>
              <a:t> </a:t>
            </a:r>
            <a:r>
              <a:rPr lang="en-GB" sz="1300" dirty="0" err="1">
                <a:solidFill>
                  <a:schemeClr val="tx1">
                    <a:lumMod val="65000"/>
                    <a:lumOff val="35000"/>
                  </a:schemeClr>
                </a:solidFill>
              </a:rPr>
              <a:t>tạo</a:t>
            </a:r>
            <a:endParaRPr lang="en-GB" sz="1300" dirty="0">
              <a:solidFill>
                <a:schemeClr val="tx1">
                  <a:lumMod val="65000"/>
                  <a:lumOff val="35000"/>
                </a:schemeClr>
              </a:solidFill>
            </a:endParaRPr>
          </a:p>
        </p:txBody>
      </p:sp>
      <p:sp>
        <p:nvSpPr>
          <p:cNvPr id="23" name="Inhaltsplatzhalter 4"/>
          <p:cNvSpPr txBox="1">
            <a:spLocks/>
          </p:cNvSpPr>
          <p:nvPr/>
        </p:nvSpPr>
        <p:spPr>
          <a:xfrm>
            <a:off x="6156176" y="2489635"/>
            <a:ext cx="2844778" cy="360780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173038" indent="-173038"/>
            <a:r>
              <a:rPr lang="en-GB" sz="1300" dirty="0">
                <a:solidFill>
                  <a:schemeClr val="tx1">
                    <a:lumMod val="65000"/>
                    <a:lumOff val="35000"/>
                  </a:schemeClr>
                </a:solidFill>
              </a:rPr>
              <a:t>Chia </a:t>
            </a:r>
            <a:r>
              <a:rPr lang="en-GB" sz="1300" dirty="0" err="1">
                <a:solidFill>
                  <a:schemeClr val="tx1">
                    <a:lumMod val="65000"/>
                    <a:lumOff val="35000"/>
                  </a:schemeClr>
                </a:solidFill>
              </a:rPr>
              <a:t>sẻ</a:t>
            </a:r>
            <a:r>
              <a:rPr lang="en-GB" sz="1300" dirty="0">
                <a:solidFill>
                  <a:schemeClr val="tx1">
                    <a:lumMod val="65000"/>
                    <a:lumOff val="35000"/>
                  </a:schemeClr>
                </a:solidFill>
              </a:rPr>
              <a:t> chi </a:t>
            </a:r>
            <a:r>
              <a:rPr lang="en-GB" sz="1300" dirty="0" err="1">
                <a:solidFill>
                  <a:schemeClr val="tx1">
                    <a:lumMod val="65000"/>
                    <a:lumOff val="35000"/>
                  </a:schemeClr>
                </a:solidFill>
              </a:rPr>
              <a:t>phí</a:t>
            </a:r>
            <a:r>
              <a:rPr lang="en-GB" sz="1300" dirty="0">
                <a:solidFill>
                  <a:schemeClr val="tx1">
                    <a:lumMod val="65000"/>
                    <a:lumOff val="35000"/>
                  </a:schemeClr>
                </a:solidFill>
              </a:rPr>
              <a:t> </a:t>
            </a:r>
            <a:r>
              <a:rPr lang="en-GB" sz="1300" dirty="0" err="1">
                <a:solidFill>
                  <a:schemeClr val="tx1">
                    <a:lumMod val="65000"/>
                    <a:lumOff val="35000"/>
                  </a:schemeClr>
                </a:solidFill>
              </a:rPr>
              <a:t>cho</a:t>
            </a:r>
            <a:r>
              <a:rPr lang="en-GB" sz="1300" dirty="0">
                <a:solidFill>
                  <a:schemeClr val="tx1">
                    <a:lumMod val="65000"/>
                    <a:lumOff val="35000"/>
                  </a:schemeClr>
                </a:solidFill>
              </a:rPr>
              <a:t> </a:t>
            </a:r>
            <a:r>
              <a:rPr lang="en-GB" sz="1300" b="1" dirty="0" err="1">
                <a:solidFill>
                  <a:schemeClr val="tx1">
                    <a:lumMod val="65000"/>
                    <a:lumOff val="35000"/>
                  </a:schemeClr>
                </a:solidFill>
              </a:rPr>
              <a:t>Hệ</a:t>
            </a:r>
            <a:r>
              <a:rPr lang="en-GB" sz="1300" b="1" dirty="0">
                <a:solidFill>
                  <a:schemeClr val="tx1">
                    <a:lumMod val="65000"/>
                    <a:lumOff val="35000"/>
                  </a:schemeClr>
                </a:solidFill>
              </a:rPr>
              <a:t> </a:t>
            </a:r>
            <a:r>
              <a:rPr lang="en-GB" sz="1300" b="1" dirty="0" err="1">
                <a:solidFill>
                  <a:schemeClr val="tx1">
                    <a:lumMod val="65000"/>
                    <a:lumOff val="35000"/>
                  </a:schemeClr>
                </a:solidFill>
              </a:rPr>
              <a:t>thống</a:t>
            </a:r>
            <a:r>
              <a:rPr lang="en-GB" sz="1300" b="1" dirty="0">
                <a:solidFill>
                  <a:schemeClr val="tx1">
                    <a:lumMod val="65000"/>
                    <a:lumOff val="35000"/>
                  </a:schemeClr>
                </a:solidFill>
              </a:rPr>
              <a:t> </a:t>
            </a:r>
            <a:r>
              <a:rPr lang="en-GB" sz="1300" b="1" dirty="0" err="1">
                <a:solidFill>
                  <a:schemeClr val="tx1">
                    <a:lumMod val="65000"/>
                    <a:lumOff val="35000"/>
                  </a:schemeClr>
                </a:solidFill>
              </a:rPr>
              <a:t>Đào</a:t>
            </a:r>
            <a:r>
              <a:rPr lang="en-GB" sz="1300" b="1" dirty="0">
                <a:solidFill>
                  <a:schemeClr val="tx1">
                    <a:lumMod val="65000"/>
                    <a:lumOff val="35000"/>
                  </a:schemeClr>
                </a:solidFill>
              </a:rPr>
              <a:t> </a:t>
            </a:r>
            <a:r>
              <a:rPr lang="en-GB" sz="1300" b="1" dirty="0" err="1">
                <a:solidFill>
                  <a:schemeClr val="tx1">
                    <a:lumMod val="65000"/>
                    <a:lumOff val="35000"/>
                  </a:schemeClr>
                </a:solidFill>
              </a:rPr>
              <a:t>tạo</a:t>
            </a:r>
            <a:r>
              <a:rPr lang="en-GB" sz="1300" b="1" dirty="0">
                <a:solidFill>
                  <a:schemeClr val="tx1">
                    <a:lumMod val="65000"/>
                    <a:lumOff val="35000"/>
                  </a:schemeClr>
                </a:solidFill>
              </a:rPr>
              <a:t> </a:t>
            </a:r>
            <a:r>
              <a:rPr lang="en-GB" sz="1300" b="1" dirty="0" err="1">
                <a:solidFill>
                  <a:schemeClr val="tx1">
                    <a:lumMod val="65000"/>
                    <a:lumOff val="35000"/>
                  </a:schemeClr>
                </a:solidFill>
              </a:rPr>
              <a:t>nghề</a:t>
            </a:r>
            <a:r>
              <a:rPr lang="en-GB" sz="1300" b="1" dirty="0">
                <a:solidFill>
                  <a:schemeClr val="tx1">
                    <a:lumMod val="65000"/>
                    <a:lumOff val="35000"/>
                  </a:schemeClr>
                </a:solidFill>
              </a:rPr>
              <a:t> </a:t>
            </a:r>
            <a:r>
              <a:rPr lang="en-GB" sz="1300" b="1" dirty="0" err="1">
                <a:solidFill>
                  <a:schemeClr val="tx1">
                    <a:lumMod val="65000"/>
                    <a:lumOff val="35000"/>
                  </a:schemeClr>
                </a:solidFill>
              </a:rPr>
              <a:t>với</a:t>
            </a:r>
            <a:r>
              <a:rPr lang="en-GB" sz="1300" b="1" dirty="0">
                <a:solidFill>
                  <a:schemeClr val="tx1">
                    <a:lumMod val="65000"/>
                    <a:lumOff val="35000"/>
                  </a:schemeClr>
                </a:solidFill>
              </a:rPr>
              <a:t> </a:t>
            </a:r>
            <a:r>
              <a:rPr lang="en-GB" sz="1300" b="1" dirty="0" err="1">
                <a:solidFill>
                  <a:schemeClr val="tx1">
                    <a:lumMod val="65000"/>
                    <a:lumOff val="35000"/>
                  </a:schemeClr>
                </a:solidFill>
              </a:rPr>
              <a:t>người</a:t>
            </a:r>
            <a:r>
              <a:rPr lang="en-GB" sz="1300" b="1" dirty="0">
                <a:solidFill>
                  <a:schemeClr val="tx1">
                    <a:lumMod val="65000"/>
                    <a:lumOff val="35000"/>
                  </a:schemeClr>
                </a:solidFill>
              </a:rPr>
              <a:t> </a:t>
            </a:r>
            <a:r>
              <a:rPr lang="en-GB" sz="1300" b="1" dirty="0" err="1">
                <a:solidFill>
                  <a:schemeClr val="tx1">
                    <a:lumMod val="65000"/>
                    <a:lumOff val="35000"/>
                  </a:schemeClr>
                </a:solidFill>
              </a:rPr>
              <a:t>sử</a:t>
            </a:r>
            <a:r>
              <a:rPr lang="en-GB" sz="1300" b="1" dirty="0">
                <a:solidFill>
                  <a:schemeClr val="tx1">
                    <a:lumMod val="65000"/>
                    <a:lumOff val="35000"/>
                  </a:schemeClr>
                </a:solidFill>
              </a:rPr>
              <a:t> </a:t>
            </a:r>
            <a:r>
              <a:rPr lang="en-GB" sz="1300" b="1" dirty="0" err="1">
                <a:solidFill>
                  <a:schemeClr val="tx1">
                    <a:lumMod val="65000"/>
                    <a:lumOff val="35000"/>
                  </a:schemeClr>
                </a:solidFill>
              </a:rPr>
              <a:t>dụng</a:t>
            </a:r>
            <a:r>
              <a:rPr lang="en-GB" sz="1300" b="1" dirty="0">
                <a:solidFill>
                  <a:schemeClr val="tx1">
                    <a:lumMod val="65000"/>
                    <a:lumOff val="35000"/>
                  </a:schemeClr>
                </a:solidFill>
              </a:rPr>
              <a:t> </a:t>
            </a:r>
            <a:r>
              <a:rPr lang="en-GB" sz="1300" b="1" dirty="0" err="1">
                <a:solidFill>
                  <a:schemeClr val="tx1">
                    <a:lumMod val="65000"/>
                    <a:lumOff val="35000"/>
                  </a:schemeClr>
                </a:solidFill>
              </a:rPr>
              <a:t>lao</a:t>
            </a:r>
            <a:r>
              <a:rPr lang="en-GB" sz="1300" b="1" dirty="0">
                <a:solidFill>
                  <a:schemeClr val="tx1">
                    <a:lumMod val="65000"/>
                    <a:lumOff val="35000"/>
                  </a:schemeClr>
                </a:solidFill>
              </a:rPr>
              <a:t> </a:t>
            </a:r>
            <a:r>
              <a:rPr lang="en-GB" sz="1300" b="1" dirty="0" err="1">
                <a:solidFill>
                  <a:schemeClr val="tx1">
                    <a:lumMod val="65000"/>
                    <a:lumOff val="35000"/>
                  </a:schemeClr>
                </a:solidFill>
              </a:rPr>
              <a:t>động</a:t>
            </a:r>
            <a:endParaRPr lang="en-GB" sz="1300" dirty="0">
              <a:solidFill>
                <a:schemeClr val="tx1">
                  <a:lumMod val="65000"/>
                  <a:lumOff val="35000"/>
                </a:schemeClr>
              </a:solidFill>
            </a:endParaRPr>
          </a:p>
          <a:p>
            <a:pPr marL="173038" indent="-173038"/>
            <a:r>
              <a:rPr lang="en-GB" sz="1300" b="1" dirty="0">
                <a:solidFill>
                  <a:schemeClr val="tx1">
                    <a:lumMod val="65000"/>
                    <a:lumOff val="35000"/>
                  </a:schemeClr>
                </a:solidFill>
              </a:rPr>
              <a:t>Chi </a:t>
            </a:r>
            <a:r>
              <a:rPr lang="en-GB" sz="1300" b="1" dirty="0" err="1">
                <a:solidFill>
                  <a:schemeClr val="tx1">
                    <a:lumMod val="65000"/>
                    <a:lumOff val="35000"/>
                  </a:schemeClr>
                </a:solidFill>
              </a:rPr>
              <a:t>công</a:t>
            </a:r>
            <a:r>
              <a:rPr lang="en-GB" sz="1300" b="1" dirty="0">
                <a:solidFill>
                  <a:schemeClr val="tx1">
                    <a:lumMod val="65000"/>
                    <a:lumOff val="35000"/>
                  </a:schemeClr>
                </a:solidFill>
              </a:rPr>
              <a:t> </a:t>
            </a:r>
            <a:r>
              <a:rPr lang="en-GB" sz="1300" b="1" dirty="0" err="1">
                <a:solidFill>
                  <a:schemeClr val="tx1">
                    <a:lumMod val="65000"/>
                    <a:lumOff val="35000"/>
                  </a:schemeClr>
                </a:solidFill>
              </a:rPr>
              <a:t>cho</a:t>
            </a:r>
            <a:r>
              <a:rPr lang="en-GB" sz="1300" b="1" dirty="0">
                <a:solidFill>
                  <a:schemeClr val="tx1">
                    <a:lumMod val="65000"/>
                    <a:lumOff val="35000"/>
                  </a:schemeClr>
                </a:solidFill>
              </a:rPr>
              <a:t> </a:t>
            </a:r>
            <a:r>
              <a:rPr lang="en-GB" sz="1300" b="1" i="1" dirty="0" err="1">
                <a:solidFill>
                  <a:schemeClr val="tx1">
                    <a:lumMod val="65000"/>
                    <a:lumOff val="35000"/>
                  </a:schemeClr>
                </a:solidFill>
              </a:rPr>
              <a:t>Đào</a:t>
            </a:r>
            <a:r>
              <a:rPr lang="en-GB" sz="1300" b="1" i="1" dirty="0">
                <a:solidFill>
                  <a:schemeClr val="tx1">
                    <a:lumMod val="65000"/>
                    <a:lumOff val="35000"/>
                  </a:schemeClr>
                </a:solidFill>
              </a:rPr>
              <a:t> </a:t>
            </a:r>
            <a:r>
              <a:rPr lang="en-GB" sz="1300" b="1" i="1" dirty="0" err="1">
                <a:solidFill>
                  <a:schemeClr val="tx1">
                    <a:lumMod val="65000"/>
                    <a:lumOff val="35000"/>
                  </a:schemeClr>
                </a:solidFill>
              </a:rPr>
              <a:t>tạo</a:t>
            </a:r>
            <a:r>
              <a:rPr lang="en-GB" sz="1300" b="1" i="1" dirty="0">
                <a:solidFill>
                  <a:schemeClr val="tx1">
                    <a:lumMod val="65000"/>
                    <a:lumOff val="35000"/>
                  </a:schemeClr>
                </a:solidFill>
              </a:rPr>
              <a:t> </a:t>
            </a:r>
            <a:r>
              <a:rPr lang="en-GB" sz="1300" b="1" i="1" dirty="0" err="1">
                <a:solidFill>
                  <a:schemeClr val="tx1">
                    <a:lumMod val="65000"/>
                    <a:lumOff val="35000"/>
                  </a:schemeClr>
                </a:solidFill>
              </a:rPr>
              <a:t>kép</a:t>
            </a:r>
            <a:r>
              <a:rPr lang="en-GB" sz="1300" b="1" i="1" dirty="0">
                <a:solidFill>
                  <a:schemeClr val="tx1">
                    <a:lumMod val="65000"/>
                    <a:lumOff val="35000"/>
                  </a:schemeClr>
                </a:solidFill>
              </a:rPr>
              <a:t>:</a:t>
            </a:r>
            <a:r>
              <a:rPr lang="en-GB" sz="1300" b="1" dirty="0">
                <a:solidFill>
                  <a:schemeClr val="tx1">
                    <a:lumMod val="65000"/>
                    <a:lumOff val="35000"/>
                  </a:schemeClr>
                </a:solidFill>
              </a:rPr>
              <a:t> </a:t>
            </a:r>
            <a:r>
              <a:rPr lang="en-GB" sz="1300" b="1" dirty="0" smtClean="0">
                <a:solidFill>
                  <a:schemeClr val="tx1">
                    <a:lumMod val="65000"/>
                    <a:lumOff val="35000"/>
                  </a:schemeClr>
                </a:solidFill>
              </a:rPr>
              <a:t>6,84 </a:t>
            </a:r>
            <a:r>
              <a:rPr lang="en-GB" sz="1300" b="1" dirty="0" err="1">
                <a:solidFill>
                  <a:schemeClr val="tx1">
                    <a:lumMod val="65000"/>
                    <a:lumOff val="35000"/>
                  </a:schemeClr>
                </a:solidFill>
              </a:rPr>
              <a:t>tỉ</a:t>
            </a:r>
            <a:r>
              <a:rPr lang="en-GB" sz="1300" b="1" dirty="0">
                <a:solidFill>
                  <a:schemeClr val="tx1">
                    <a:lumMod val="65000"/>
                    <a:lumOff val="35000"/>
                  </a:schemeClr>
                </a:solidFill>
              </a:rPr>
              <a:t> Euro  </a:t>
            </a:r>
          </a:p>
          <a:p>
            <a:pPr marL="573088" lvl="1" indent="-173038"/>
            <a:r>
              <a:rPr lang="en-GB" sz="1300" dirty="0" smtClean="0">
                <a:solidFill>
                  <a:schemeClr val="tx1">
                    <a:lumMod val="65000"/>
                    <a:lumOff val="35000"/>
                  </a:schemeClr>
                </a:solidFill>
              </a:rPr>
              <a:t>3,07 </a:t>
            </a:r>
            <a:r>
              <a:rPr lang="en-GB" sz="1300" dirty="0" err="1">
                <a:solidFill>
                  <a:schemeClr val="tx1">
                    <a:lumMod val="65000"/>
                    <a:lumOff val="35000"/>
                  </a:schemeClr>
                </a:solidFill>
              </a:rPr>
              <a:t>tỉ</a:t>
            </a:r>
            <a:r>
              <a:rPr lang="en-GB" sz="1300" dirty="0">
                <a:solidFill>
                  <a:schemeClr val="tx1">
                    <a:lumMod val="65000"/>
                    <a:lumOff val="35000"/>
                  </a:schemeClr>
                </a:solidFill>
              </a:rPr>
              <a:t> Euro </a:t>
            </a:r>
            <a:r>
              <a:rPr lang="en-GB" sz="1300" dirty="0" err="1">
                <a:solidFill>
                  <a:schemeClr val="tx1">
                    <a:lumMod val="65000"/>
                    <a:lumOff val="35000"/>
                  </a:schemeClr>
                </a:solidFill>
              </a:rPr>
              <a:t>cho</a:t>
            </a:r>
            <a:r>
              <a:rPr lang="en-GB" sz="1300" dirty="0">
                <a:solidFill>
                  <a:schemeClr val="tx1">
                    <a:lumMod val="65000"/>
                    <a:lumOff val="35000"/>
                  </a:schemeClr>
                </a:solidFill>
              </a:rPr>
              <a:t> 1.550 </a:t>
            </a:r>
            <a:r>
              <a:rPr lang="en-GB" sz="1300" dirty="0" err="1">
                <a:solidFill>
                  <a:schemeClr val="tx1">
                    <a:lumMod val="65000"/>
                    <a:lumOff val="35000"/>
                  </a:schemeClr>
                </a:solidFill>
              </a:rPr>
              <a:t>trường</a:t>
            </a:r>
            <a:r>
              <a:rPr lang="en-GB" sz="1300" dirty="0">
                <a:solidFill>
                  <a:schemeClr val="tx1">
                    <a:lumMod val="65000"/>
                    <a:lumOff val="35000"/>
                  </a:schemeClr>
                </a:solidFill>
              </a:rPr>
              <a:t> </a:t>
            </a:r>
            <a:r>
              <a:rPr lang="en-GB" sz="1300" dirty="0" err="1">
                <a:solidFill>
                  <a:schemeClr val="tx1">
                    <a:lumMod val="65000"/>
                    <a:lumOff val="35000"/>
                  </a:schemeClr>
                </a:solidFill>
              </a:rPr>
              <a:t>dạy</a:t>
            </a:r>
            <a:r>
              <a:rPr lang="en-GB" sz="1300" dirty="0">
                <a:solidFill>
                  <a:schemeClr val="tx1">
                    <a:lumMod val="65000"/>
                    <a:lumOff val="35000"/>
                  </a:schemeClr>
                </a:solidFill>
              </a:rPr>
              <a:t> </a:t>
            </a:r>
            <a:r>
              <a:rPr lang="en-GB" sz="1300" dirty="0" err="1">
                <a:solidFill>
                  <a:schemeClr val="tx1">
                    <a:lumMod val="65000"/>
                    <a:lumOff val="35000"/>
                  </a:schemeClr>
                </a:solidFill>
              </a:rPr>
              <a:t>nghề</a:t>
            </a:r>
            <a:r>
              <a:rPr lang="en-GB" sz="1300" dirty="0">
                <a:solidFill>
                  <a:schemeClr val="tx1">
                    <a:lumMod val="65000"/>
                    <a:lumOff val="35000"/>
                  </a:schemeClr>
                </a:solidFill>
              </a:rPr>
              <a:t> </a:t>
            </a:r>
            <a:r>
              <a:rPr lang="en-GB" sz="1300" dirty="0" err="1">
                <a:solidFill>
                  <a:schemeClr val="tx1">
                    <a:lumMod val="65000"/>
                    <a:lumOff val="35000"/>
                  </a:schemeClr>
                </a:solidFill>
              </a:rPr>
              <a:t>công</a:t>
            </a:r>
            <a:r>
              <a:rPr lang="en-GB" sz="1300" dirty="0">
                <a:solidFill>
                  <a:schemeClr val="tx1">
                    <a:lumMod val="65000"/>
                    <a:lumOff val="35000"/>
                  </a:schemeClr>
                </a:solidFill>
              </a:rPr>
              <a:t> </a:t>
            </a:r>
            <a:r>
              <a:rPr lang="en-GB" sz="1300" dirty="0" err="1">
                <a:solidFill>
                  <a:schemeClr val="tx1">
                    <a:lumMod val="65000"/>
                    <a:lumOff val="35000"/>
                  </a:schemeClr>
                </a:solidFill>
              </a:rPr>
              <a:t>lập</a:t>
            </a:r>
            <a:r>
              <a:rPr lang="en-GB" sz="1300" dirty="0">
                <a:solidFill>
                  <a:schemeClr val="tx1">
                    <a:lumMod val="65000"/>
                    <a:lumOff val="35000"/>
                  </a:schemeClr>
                </a:solidFill>
              </a:rPr>
              <a:t> </a:t>
            </a:r>
            <a:r>
              <a:rPr lang="en-GB" sz="1300" dirty="0" err="1">
                <a:solidFill>
                  <a:schemeClr val="tx1">
                    <a:lumMod val="65000"/>
                    <a:lumOff val="35000"/>
                  </a:schemeClr>
                </a:solidFill>
              </a:rPr>
              <a:t>cung</a:t>
            </a:r>
            <a:r>
              <a:rPr lang="en-GB" sz="1300" dirty="0">
                <a:solidFill>
                  <a:schemeClr val="tx1">
                    <a:lumMod val="65000"/>
                    <a:lumOff val="35000"/>
                  </a:schemeClr>
                </a:solidFill>
              </a:rPr>
              <a:t> </a:t>
            </a:r>
            <a:r>
              <a:rPr lang="en-GB" sz="1300" dirty="0" err="1">
                <a:solidFill>
                  <a:schemeClr val="tx1">
                    <a:lumMod val="65000"/>
                    <a:lumOff val="35000"/>
                  </a:schemeClr>
                </a:solidFill>
              </a:rPr>
              <a:t>cấp</a:t>
            </a:r>
            <a:r>
              <a:rPr lang="en-GB" sz="1300" dirty="0">
                <a:solidFill>
                  <a:schemeClr val="tx1">
                    <a:lumMod val="65000"/>
                    <a:lumOff val="35000"/>
                  </a:schemeClr>
                </a:solidFill>
              </a:rPr>
              <a:t> </a:t>
            </a:r>
            <a:r>
              <a:rPr lang="en-GB" sz="1300" dirty="0" err="1">
                <a:solidFill>
                  <a:schemeClr val="tx1">
                    <a:lumMod val="65000"/>
                    <a:lumOff val="35000"/>
                  </a:schemeClr>
                </a:solidFill>
              </a:rPr>
              <a:t>các</a:t>
            </a:r>
            <a:r>
              <a:rPr lang="en-GB" sz="1300" dirty="0">
                <a:solidFill>
                  <a:schemeClr val="tx1">
                    <a:lumMod val="65000"/>
                    <a:lumOff val="35000"/>
                  </a:schemeClr>
                </a:solidFill>
              </a:rPr>
              <a:t> </a:t>
            </a:r>
            <a:r>
              <a:rPr lang="en-GB" sz="1300" dirty="0" err="1">
                <a:solidFill>
                  <a:schemeClr val="tx1">
                    <a:lumMod val="65000"/>
                    <a:lumOff val="35000"/>
                  </a:schemeClr>
                </a:solidFill>
              </a:rPr>
              <a:t>khóa</a:t>
            </a:r>
            <a:r>
              <a:rPr lang="en-GB" sz="1300" dirty="0">
                <a:solidFill>
                  <a:schemeClr val="tx1">
                    <a:lumMod val="65000"/>
                    <a:lumOff val="35000"/>
                  </a:schemeClr>
                </a:solidFill>
              </a:rPr>
              <a:t> </a:t>
            </a:r>
            <a:r>
              <a:rPr lang="en-GB" sz="1300" dirty="0" err="1">
                <a:solidFill>
                  <a:schemeClr val="tx1">
                    <a:lumMod val="65000"/>
                    <a:lumOff val="35000"/>
                  </a:schemeClr>
                </a:solidFill>
              </a:rPr>
              <a:t>đào</a:t>
            </a:r>
            <a:r>
              <a:rPr lang="en-GB" sz="1300" dirty="0">
                <a:solidFill>
                  <a:schemeClr val="tx1">
                    <a:lumMod val="65000"/>
                    <a:lumOff val="35000"/>
                  </a:schemeClr>
                </a:solidFill>
              </a:rPr>
              <a:t> </a:t>
            </a:r>
            <a:r>
              <a:rPr lang="en-GB" sz="1300" dirty="0" err="1">
                <a:solidFill>
                  <a:schemeClr val="tx1">
                    <a:lumMod val="65000"/>
                    <a:lumOff val="35000"/>
                  </a:schemeClr>
                </a:solidFill>
              </a:rPr>
              <a:t>tạo</a:t>
            </a:r>
            <a:r>
              <a:rPr lang="en-GB" sz="1300" dirty="0">
                <a:solidFill>
                  <a:schemeClr val="tx1">
                    <a:lumMod val="65000"/>
                    <a:lumOff val="35000"/>
                  </a:schemeClr>
                </a:solidFill>
              </a:rPr>
              <a:t> </a:t>
            </a:r>
            <a:r>
              <a:rPr lang="en-GB" sz="1300" dirty="0" err="1">
                <a:solidFill>
                  <a:schemeClr val="tx1">
                    <a:lumMod val="65000"/>
                    <a:lumOff val="35000"/>
                  </a:schemeClr>
                </a:solidFill>
              </a:rPr>
              <a:t>nghề</a:t>
            </a:r>
            <a:r>
              <a:rPr lang="en-GB" sz="1300" dirty="0">
                <a:solidFill>
                  <a:schemeClr val="tx1">
                    <a:lumMod val="65000"/>
                    <a:lumOff val="35000"/>
                  </a:schemeClr>
                </a:solidFill>
              </a:rPr>
              <a:t> </a:t>
            </a:r>
            <a:r>
              <a:rPr lang="en-GB" sz="1300" dirty="0" err="1">
                <a:solidFill>
                  <a:schemeClr val="tx1">
                    <a:lumMod val="65000"/>
                    <a:lumOff val="35000"/>
                  </a:schemeClr>
                </a:solidFill>
              </a:rPr>
              <a:t>bán</a:t>
            </a:r>
            <a:r>
              <a:rPr lang="en-GB" sz="1300" dirty="0">
                <a:solidFill>
                  <a:schemeClr val="tx1">
                    <a:lumMod val="65000"/>
                    <a:lumOff val="35000"/>
                  </a:schemeClr>
                </a:solidFill>
              </a:rPr>
              <a:t> </a:t>
            </a:r>
            <a:r>
              <a:rPr lang="en-GB" sz="1300" dirty="0" err="1">
                <a:solidFill>
                  <a:schemeClr val="tx1">
                    <a:lumMod val="65000"/>
                    <a:lumOff val="35000"/>
                  </a:schemeClr>
                </a:solidFill>
              </a:rPr>
              <a:t>thời</a:t>
            </a:r>
            <a:r>
              <a:rPr lang="en-GB" sz="1300" dirty="0">
                <a:solidFill>
                  <a:schemeClr val="tx1">
                    <a:lumMod val="65000"/>
                    <a:lumOff val="35000"/>
                  </a:schemeClr>
                </a:solidFill>
              </a:rPr>
              <a:t> </a:t>
            </a:r>
            <a:r>
              <a:rPr lang="en-GB" sz="1300" dirty="0" err="1">
                <a:solidFill>
                  <a:schemeClr val="tx1">
                    <a:lumMod val="65000"/>
                    <a:lumOff val="35000"/>
                  </a:schemeClr>
                </a:solidFill>
              </a:rPr>
              <a:t>gian</a:t>
            </a:r>
            <a:endParaRPr lang="en-GB" sz="1300" dirty="0">
              <a:solidFill>
                <a:schemeClr val="tx1">
                  <a:lumMod val="65000"/>
                  <a:lumOff val="35000"/>
                </a:schemeClr>
              </a:solidFill>
            </a:endParaRPr>
          </a:p>
          <a:p>
            <a:pPr marL="573088" lvl="1" indent="-173038"/>
            <a:r>
              <a:rPr lang="en-GB" sz="1300" dirty="0" smtClean="0">
                <a:solidFill>
                  <a:schemeClr val="tx1">
                    <a:lumMod val="65000"/>
                    <a:lumOff val="35000"/>
                  </a:schemeClr>
                </a:solidFill>
              </a:rPr>
              <a:t>2,39 </a:t>
            </a:r>
            <a:r>
              <a:rPr lang="en-GB" sz="1300" dirty="0" err="1">
                <a:solidFill>
                  <a:schemeClr val="tx1">
                    <a:lumMod val="65000"/>
                    <a:lumOff val="35000"/>
                  </a:schemeClr>
                </a:solidFill>
              </a:rPr>
              <a:t>tỉ</a:t>
            </a:r>
            <a:r>
              <a:rPr lang="en-GB" sz="1300" dirty="0">
                <a:solidFill>
                  <a:schemeClr val="tx1">
                    <a:lumMod val="65000"/>
                    <a:lumOff val="35000"/>
                  </a:schemeClr>
                </a:solidFill>
              </a:rPr>
              <a:t> Euro </a:t>
            </a:r>
            <a:r>
              <a:rPr lang="en-GB" sz="1300" dirty="0" err="1">
                <a:solidFill>
                  <a:schemeClr val="tx1">
                    <a:lumMod val="65000"/>
                    <a:lumOff val="35000"/>
                  </a:schemeClr>
                </a:solidFill>
              </a:rPr>
              <a:t>cho</a:t>
            </a:r>
            <a:r>
              <a:rPr lang="en-GB" sz="1300" dirty="0">
                <a:solidFill>
                  <a:schemeClr val="tx1">
                    <a:lumMod val="65000"/>
                    <a:lumOff val="35000"/>
                  </a:schemeClr>
                </a:solidFill>
              </a:rPr>
              <a:t> </a:t>
            </a:r>
            <a:r>
              <a:rPr lang="en-GB" sz="1300" dirty="0" err="1">
                <a:solidFill>
                  <a:schemeClr val="tx1">
                    <a:lumMod val="65000"/>
                    <a:lumOff val="35000"/>
                  </a:schemeClr>
                </a:solidFill>
              </a:rPr>
              <a:t>công</a:t>
            </a:r>
            <a:r>
              <a:rPr lang="en-GB" sz="1300" dirty="0">
                <a:solidFill>
                  <a:schemeClr val="tx1">
                    <a:lumMod val="65000"/>
                    <a:lumOff val="35000"/>
                  </a:schemeClr>
                </a:solidFill>
              </a:rPr>
              <a:t> </a:t>
            </a:r>
            <a:r>
              <a:rPr lang="en-GB" sz="1300" dirty="0" err="1">
                <a:solidFill>
                  <a:schemeClr val="tx1">
                    <a:lumMod val="65000"/>
                    <a:lumOff val="35000"/>
                  </a:schemeClr>
                </a:solidFill>
              </a:rPr>
              <a:t>tác</a:t>
            </a:r>
            <a:r>
              <a:rPr lang="en-GB" sz="1300" dirty="0">
                <a:solidFill>
                  <a:schemeClr val="tx1">
                    <a:lumMod val="65000"/>
                    <a:lumOff val="35000"/>
                  </a:schemeClr>
                </a:solidFill>
              </a:rPr>
              <a:t> </a:t>
            </a:r>
            <a:r>
              <a:rPr lang="en-GB" sz="1300" dirty="0" err="1">
                <a:solidFill>
                  <a:schemeClr val="tx1">
                    <a:lumMod val="65000"/>
                    <a:lumOff val="35000"/>
                  </a:schemeClr>
                </a:solidFill>
              </a:rPr>
              <a:t>triển</a:t>
            </a:r>
            <a:r>
              <a:rPr lang="en-GB" sz="1300" dirty="0">
                <a:solidFill>
                  <a:schemeClr val="tx1">
                    <a:lumMod val="65000"/>
                    <a:lumOff val="35000"/>
                  </a:schemeClr>
                </a:solidFill>
              </a:rPr>
              <a:t> </a:t>
            </a:r>
            <a:r>
              <a:rPr lang="en-GB" sz="1300" dirty="0" err="1">
                <a:solidFill>
                  <a:schemeClr val="tx1">
                    <a:lumMod val="65000"/>
                    <a:lumOff val="35000"/>
                  </a:schemeClr>
                </a:solidFill>
              </a:rPr>
              <a:t>khai</a:t>
            </a:r>
            <a:r>
              <a:rPr lang="en-GB" sz="1300" dirty="0">
                <a:solidFill>
                  <a:schemeClr val="tx1">
                    <a:lumMod val="65000"/>
                    <a:lumOff val="35000"/>
                  </a:schemeClr>
                </a:solidFill>
              </a:rPr>
              <a:t>, </a:t>
            </a:r>
            <a:r>
              <a:rPr lang="en-GB" sz="1300" dirty="0" err="1">
                <a:solidFill>
                  <a:schemeClr val="tx1">
                    <a:lumMod val="65000"/>
                    <a:lumOff val="35000"/>
                  </a:schemeClr>
                </a:solidFill>
              </a:rPr>
              <a:t>giám</a:t>
            </a:r>
            <a:r>
              <a:rPr lang="en-GB" sz="1300" dirty="0">
                <a:solidFill>
                  <a:schemeClr val="tx1">
                    <a:lumMod val="65000"/>
                    <a:lumOff val="35000"/>
                  </a:schemeClr>
                </a:solidFill>
              </a:rPr>
              <a:t> </a:t>
            </a:r>
            <a:r>
              <a:rPr lang="en-GB" sz="1300" dirty="0" err="1">
                <a:solidFill>
                  <a:schemeClr val="tx1">
                    <a:lumMod val="65000"/>
                    <a:lumOff val="35000"/>
                  </a:schemeClr>
                </a:solidFill>
              </a:rPr>
              <a:t>sát</a:t>
            </a:r>
            <a:r>
              <a:rPr lang="en-GB" sz="1300" dirty="0">
                <a:solidFill>
                  <a:schemeClr val="tx1">
                    <a:lumMod val="65000"/>
                    <a:lumOff val="35000"/>
                  </a:schemeClr>
                </a:solidFill>
              </a:rPr>
              <a:t> </a:t>
            </a:r>
            <a:r>
              <a:rPr lang="en-GB" sz="1300" dirty="0" err="1">
                <a:solidFill>
                  <a:schemeClr val="tx1">
                    <a:lumMod val="65000"/>
                    <a:lumOff val="35000"/>
                  </a:schemeClr>
                </a:solidFill>
              </a:rPr>
              <a:t>và</a:t>
            </a:r>
            <a:r>
              <a:rPr lang="en-GB" sz="1300" dirty="0">
                <a:solidFill>
                  <a:schemeClr val="tx1">
                    <a:lumMod val="65000"/>
                    <a:lumOff val="35000"/>
                  </a:schemeClr>
                </a:solidFill>
              </a:rPr>
              <a:t> </a:t>
            </a:r>
            <a:r>
              <a:rPr lang="en-GB" sz="1300" dirty="0" err="1">
                <a:solidFill>
                  <a:schemeClr val="tx1">
                    <a:lumMod val="65000"/>
                    <a:lumOff val="35000"/>
                  </a:schemeClr>
                </a:solidFill>
              </a:rPr>
              <a:t>các</a:t>
            </a:r>
            <a:r>
              <a:rPr lang="en-GB" sz="1300" dirty="0">
                <a:solidFill>
                  <a:schemeClr val="tx1">
                    <a:lumMod val="65000"/>
                    <a:lumOff val="35000"/>
                  </a:schemeClr>
                </a:solidFill>
              </a:rPr>
              <a:t> </a:t>
            </a:r>
            <a:r>
              <a:rPr lang="en-GB" sz="1300" dirty="0" err="1">
                <a:solidFill>
                  <a:schemeClr val="tx1">
                    <a:lumMod val="65000"/>
                    <a:lumOff val="35000"/>
                  </a:schemeClr>
                </a:solidFill>
              </a:rPr>
              <a:t>hỗ</a:t>
            </a:r>
            <a:r>
              <a:rPr lang="en-GB" sz="1300" dirty="0">
                <a:solidFill>
                  <a:schemeClr val="tx1">
                    <a:lumMod val="65000"/>
                    <a:lumOff val="35000"/>
                  </a:schemeClr>
                </a:solidFill>
              </a:rPr>
              <a:t> </a:t>
            </a:r>
            <a:r>
              <a:rPr lang="en-GB" sz="1300" dirty="0" err="1">
                <a:solidFill>
                  <a:schemeClr val="tx1">
                    <a:lumMod val="65000"/>
                    <a:lumOff val="35000"/>
                  </a:schemeClr>
                </a:solidFill>
              </a:rPr>
              <a:t>trợ</a:t>
            </a:r>
            <a:r>
              <a:rPr lang="en-GB" sz="1300" dirty="0">
                <a:solidFill>
                  <a:schemeClr val="tx1">
                    <a:lumMod val="65000"/>
                    <a:lumOff val="35000"/>
                  </a:schemeClr>
                </a:solidFill>
              </a:rPr>
              <a:t> </a:t>
            </a:r>
            <a:r>
              <a:rPr lang="en-GB" sz="1300" dirty="0" err="1">
                <a:solidFill>
                  <a:schemeClr val="tx1">
                    <a:lumMod val="65000"/>
                    <a:lumOff val="35000"/>
                  </a:schemeClr>
                </a:solidFill>
              </a:rPr>
              <a:t>khác</a:t>
            </a:r>
            <a:endParaRPr lang="en-GB" sz="1300" dirty="0">
              <a:solidFill>
                <a:schemeClr val="tx1">
                  <a:lumMod val="65000"/>
                  <a:lumOff val="35000"/>
                </a:schemeClr>
              </a:solidFill>
            </a:endParaRPr>
          </a:p>
          <a:p>
            <a:pPr marL="173038" indent="-173038"/>
            <a:r>
              <a:rPr lang="en-GB" sz="1300" b="1" dirty="0" err="1">
                <a:solidFill>
                  <a:schemeClr val="tx1">
                    <a:lumMod val="65000"/>
                    <a:lumOff val="35000"/>
                  </a:schemeClr>
                </a:solidFill>
              </a:rPr>
              <a:t>Doanh</a:t>
            </a:r>
            <a:r>
              <a:rPr lang="en-GB" sz="1300" b="1" dirty="0">
                <a:solidFill>
                  <a:schemeClr val="tx1">
                    <a:lumMod val="65000"/>
                    <a:lumOff val="35000"/>
                  </a:schemeClr>
                </a:solidFill>
              </a:rPr>
              <a:t> </a:t>
            </a:r>
            <a:r>
              <a:rPr lang="en-GB" sz="1300" b="1" dirty="0" err="1">
                <a:solidFill>
                  <a:schemeClr val="tx1">
                    <a:lumMod val="65000"/>
                    <a:lumOff val="35000"/>
                  </a:schemeClr>
                </a:solidFill>
              </a:rPr>
              <a:t>nghiệp</a:t>
            </a:r>
            <a:r>
              <a:rPr lang="en-GB" sz="1300" b="1" dirty="0">
                <a:solidFill>
                  <a:schemeClr val="tx1">
                    <a:lumMod val="65000"/>
                    <a:lumOff val="35000"/>
                  </a:schemeClr>
                </a:solidFill>
              </a:rPr>
              <a:t> </a:t>
            </a:r>
            <a:r>
              <a:rPr lang="en-GB" sz="1300" b="1" dirty="0" err="1">
                <a:solidFill>
                  <a:schemeClr val="tx1">
                    <a:lumMod val="65000"/>
                    <a:lumOff val="35000"/>
                  </a:schemeClr>
                </a:solidFill>
              </a:rPr>
              <a:t>đóng</a:t>
            </a:r>
            <a:r>
              <a:rPr lang="en-GB" sz="1300" b="1" dirty="0">
                <a:solidFill>
                  <a:schemeClr val="tx1">
                    <a:lumMod val="65000"/>
                    <a:lumOff val="35000"/>
                  </a:schemeClr>
                </a:solidFill>
              </a:rPr>
              <a:t> </a:t>
            </a:r>
            <a:r>
              <a:rPr lang="en-GB" sz="1300" b="1" dirty="0" err="1">
                <a:solidFill>
                  <a:schemeClr val="tx1">
                    <a:lumMod val="65000"/>
                    <a:lumOff val="35000"/>
                  </a:schemeClr>
                </a:solidFill>
              </a:rPr>
              <a:t>góp</a:t>
            </a:r>
            <a:r>
              <a:rPr lang="en-GB" sz="1300" b="1" dirty="0">
                <a:solidFill>
                  <a:schemeClr val="tx1">
                    <a:lumMod val="65000"/>
                    <a:lumOff val="35000"/>
                  </a:schemeClr>
                </a:solidFill>
              </a:rPr>
              <a:t> 7,7 </a:t>
            </a:r>
            <a:r>
              <a:rPr lang="en-GB" sz="1300" b="1" dirty="0" err="1">
                <a:solidFill>
                  <a:schemeClr val="tx1">
                    <a:lumMod val="65000"/>
                    <a:lumOff val="35000"/>
                  </a:schemeClr>
                </a:solidFill>
              </a:rPr>
              <a:t>tỉ</a:t>
            </a:r>
            <a:r>
              <a:rPr lang="en-GB" sz="1300" b="1" dirty="0">
                <a:solidFill>
                  <a:schemeClr val="tx1">
                    <a:lumMod val="65000"/>
                    <a:lumOff val="35000"/>
                  </a:schemeClr>
                </a:solidFill>
              </a:rPr>
              <a:t> Euro </a:t>
            </a:r>
            <a:br>
              <a:rPr lang="en-GB" sz="1300" b="1" dirty="0">
                <a:solidFill>
                  <a:schemeClr val="tx1">
                    <a:lumMod val="65000"/>
                    <a:lumOff val="35000"/>
                  </a:schemeClr>
                </a:solidFill>
              </a:rPr>
            </a:br>
            <a:r>
              <a:rPr lang="en-GB" sz="1300" dirty="0">
                <a:solidFill>
                  <a:schemeClr val="tx1">
                    <a:lumMod val="65000"/>
                    <a:lumOff val="35000"/>
                  </a:schemeClr>
                </a:solidFill>
              </a:rPr>
              <a:t>(= chi </a:t>
            </a:r>
            <a:r>
              <a:rPr lang="en-GB" sz="1300" dirty="0" err="1">
                <a:solidFill>
                  <a:schemeClr val="tx1">
                    <a:lumMod val="65000"/>
                    <a:lumOff val="35000"/>
                  </a:schemeClr>
                </a:solidFill>
              </a:rPr>
              <a:t>phí</a:t>
            </a:r>
            <a:r>
              <a:rPr lang="en-GB" sz="1300" dirty="0">
                <a:solidFill>
                  <a:schemeClr val="tx1">
                    <a:lumMod val="65000"/>
                    <a:lumOff val="35000"/>
                  </a:schemeClr>
                </a:solidFill>
              </a:rPr>
              <a:t> </a:t>
            </a:r>
            <a:r>
              <a:rPr lang="en-GB" sz="1300" dirty="0" err="1">
                <a:solidFill>
                  <a:schemeClr val="tx1">
                    <a:lumMod val="65000"/>
                    <a:lumOff val="35000"/>
                  </a:schemeClr>
                </a:solidFill>
              </a:rPr>
              <a:t>ròng</a:t>
            </a:r>
            <a:r>
              <a:rPr lang="en-GB" sz="1300" dirty="0">
                <a:solidFill>
                  <a:schemeClr val="tx1">
                    <a:lumMod val="65000"/>
                    <a:lumOff val="35000"/>
                  </a:schemeClr>
                </a:solidFill>
              </a:rPr>
              <a:t> </a:t>
            </a:r>
            <a:r>
              <a:rPr lang="en-GB" sz="1300" dirty="0" err="1">
                <a:solidFill>
                  <a:schemeClr val="tx1">
                    <a:lumMod val="65000"/>
                    <a:lumOff val="35000"/>
                  </a:schemeClr>
                </a:solidFill>
              </a:rPr>
              <a:t>của</a:t>
            </a:r>
            <a:r>
              <a:rPr lang="en-GB" sz="1300" dirty="0">
                <a:solidFill>
                  <a:schemeClr val="tx1">
                    <a:lumMod val="65000"/>
                    <a:lumOff val="35000"/>
                  </a:schemeClr>
                </a:solidFill>
              </a:rPr>
              <a:t> </a:t>
            </a:r>
            <a:r>
              <a:rPr lang="en-GB" sz="1300" i="1" dirty="0" err="1">
                <a:solidFill>
                  <a:schemeClr val="tx1">
                    <a:lumMod val="65000"/>
                    <a:lumOff val="35000"/>
                  </a:schemeClr>
                </a:solidFill>
              </a:rPr>
              <a:t>Đào</a:t>
            </a:r>
            <a:r>
              <a:rPr lang="en-GB" sz="1300" i="1" dirty="0">
                <a:solidFill>
                  <a:schemeClr val="tx1">
                    <a:lumMod val="65000"/>
                    <a:lumOff val="35000"/>
                  </a:schemeClr>
                </a:solidFill>
              </a:rPr>
              <a:t> </a:t>
            </a:r>
            <a:r>
              <a:rPr lang="en-GB" sz="1300" i="1" dirty="0" err="1">
                <a:solidFill>
                  <a:schemeClr val="tx1">
                    <a:lumMod val="65000"/>
                    <a:lumOff val="35000"/>
                  </a:schemeClr>
                </a:solidFill>
              </a:rPr>
              <a:t>tạo</a:t>
            </a:r>
            <a:r>
              <a:rPr lang="en-GB" sz="1300" i="1" dirty="0">
                <a:solidFill>
                  <a:schemeClr val="tx1">
                    <a:lumMod val="65000"/>
                    <a:lumOff val="35000"/>
                  </a:schemeClr>
                </a:solidFill>
              </a:rPr>
              <a:t> </a:t>
            </a:r>
            <a:r>
              <a:rPr lang="en-GB" sz="1300" i="1" dirty="0" err="1">
                <a:solidFill>
                  <a:schemeClr val="tx1">
                    <a:lumMod val="65000"/>
                    <a:lumOff val="35000"/>
                  </a:schemeClr>
                </a:solidFill>
              </a:rPr>
              <a:t>nghề</a:t>
            </a:r>
            <a:r>
              <a:rPr lang="en-GB" sz="1300" i="1" dirty="0">
                <a:solidFill>
                  <a:schemeClr val="tx1">
                    <a:lumMod val="65000"/>
                    <a:lumOff val="35000"/>
                  </a:schemeClr>
                </a:solidFill>
              </a:rPr>
              <a:t> </a:t>
            </a:r>
            <a:r>
              <a:rPr lang="en-GB" sz="1300" i="1" dirty="0" err="1">
                <a:solidFill>
                  <a:schemeClr val="tx1">
                    <a:lumMod val="65000"/>
                    <a:lumOff val="35000"/>
                  </a:schemeClr>
                </a:solidFill>
              </a:rPr>
              <a:t>kép</a:t>
            </a:r>
            <a:r>
              <a:rPr lang="en-GB" sz="1300" i="1" dirty="0">
                <a:solidFill>
                  <a:schemeClr val="tx1">
                    <a:lumMod val="65000"/>
                    <a:lumOff val="35000"/>
                  </a:schemeClr>
                </a:solidFill>
              </a:rPr>
              <a:t>; </a:t>
            </a:r>
            <a:r>
              <a:rPr lang="en-GB" sz="1300" dirty="0" err="1">
                <a:solidFill>
                  <a:schemeClr val="tx1">
                    <a:lumMod val="65000"/>
                    <a:lumOff val="35000"/>
                  </a:schemeClr>
                </a:solidFill>
              </a:rPr>
              <a:t>tổng</a:t>
            </a:r>
            <a:r>
              <a:rPr lang="en-GB" sz="1300" dirty="0">
                <a:solidFill>
                  <a:schemeClr val="tx1">
                    <a:lumMod val="65000"/>
                    <a:lumOff val="35000"/>
                  </a:schemeClr>
                </a:solidFill>
              </a:rPr>
              <a:t> chi </a:t>
            </a:r>
            <a:r>
              <a:rPr lang="en-GB" sz="1300" dirty="0" err="1">
                <a:solidFill>
                  <a:schemeClr val="tx1">
                    <a:lumMod val="65000"/>
                    <a:lumOff val="35000"/>
                  </a:schemeClr>
                </a:solidFill>
              </a:rPr>
              <a:t>phí</a:t>
            </a:r>
            <a:r>
              <a:rPr lang="en-GB" sz="1300" dirty="0">
                <a:solidFill>
                  <a:schemeClr val="tx1">
                    <a:lumMod val="65000"/>
                    <a:lumOff val="35000"/>
                  </a:schemeClr>
                </a:solidFill>
              </a:rPr>
              <a:t> = 25,6 </a:t>
            </a:r>
            <a:r>
              <a:rPr lang="en-GB" sz="1300" dirty="0" err="1">
                <a:solidFill>
                  <a:schemeClr val="tx1">
                    <a:lumMod val="65000"/>
                    <a:lumOff val="35000"/>
                  </a:schemeClr>
                </a:solidFill>
              </a:rPr>
              <a:t>tỉ</a:t>
            </a:r>
            <a:r>
              <a:rPr lang="en-GB" sz="1300" dirty="0">
                <a:solidFill>
                  <a:schemeClr val="tx1">
                    <a:lumMod val="65000"/>
                    <a:lumOff val="35000"/>
                  </a:schemeClr>
                </a:solidFill>
              </a:rPr>
              <a:t> Euro)</a:t>
            </a:r>
          </a:p>
        </p:txBody>
      </p:sp>
      <p:sp>
        <p:nvSpPr>
          <p:cNvPr id="24" name="Textfeld 23"/>
          <p:cNvSpPr txBox="1"/>
          <p:nvPr/>
        </p:nvSpPr>
        <p:spPr>
          <a:xfrm>
            <a:off x="2105441" y="5805264"/>
            <a:ext cx="5167981" cy="1015663"/>
          </a:xfrm>
          <a:prstGeom prst="rect">
            <a:avLst/>
          </a:prstGeom>
          <a:noFill/>
        </p:spPr>
        <p:txBody>
          <a:bodyPr wrap="square" rtlCol="0">
            <a:spAutoFit/>
          </a:bodyPr>
          <a:lstStyle/>
          <a:p>
            <a:r>
              <a:rPr lang="en-GB" b="1" dirty="0" err="1">
                <a:solidFill>
                  <a:schemeClr val="accent6">
                    <a:lumMod val="75000"/>
                  </a:schemeClr>
                </a:solidFill>
              </a:rPr>
              <a:t>Xã</a:t>
            </a:r>
            <a:r>
              <a:rPr lang="en-GB" b="1" dirty="0">
                <a:solidFill>
                  <a:schemeClr val="accent6">
                    <a:lumMod val="75000"/>
                  </a:schemeClr>
                </a:solidFill>
              </a:rPr>
              <a:t> </a:t>
            </a:r>
            <a:r>
              <a:rPr lang="en-GB" b="1" dirty="0" err="1">
                <a:solidFill>
                  <a:schemeClr val="accent6">
                    <a:lumMod val="75000"/>
                  </a:schemeClr>
                </a:solidFill>
              </a:rPr>
              <a:t>hội</a:t>
            </a:r>
            <a:r>
              <a:rPr lang="en-GB" b="1" dirty="0">
                <a:solidFill>
                  <a:schemeClr val="accent6">
                    <a:lumMod val="75000"/>
                  </a:schemeClr>
                </a:solidFill>
              </a:rPr>
              <a:t>/ </a:t>
            </a:r>
            <a:r>
              <a:rPr lang="en-GB" b="1" dirty="0" err="1">
                <a:solidFill>
                  <a:schemeClr val="accent6">
                    <a:lumMod val="75000"/>
                  </a:schemeClr>
                </a:solidFill>
              </a:rPr>
              <a:t>Kinh</a:t>
            </a:r>
            <a:r>
              <a:rPr lang="en-GB" b="1" dirty="0">
                <a:solidFill>
                  <a:schemeClr val="accent6">
                    <a:lumMod val="75000"/>
                  </a:schemeClr>
                </a:solidFill>
              </a:rPr>
              <a:t> </a:t>
            </a:r>
            <a:r>
              <a:rPr lang="en-GB" b="1" dirty="0" err="1">
                <a:solidFill>
                  <a:schemeClr val="accent6">
                    <a:lumMod val="75000"/>
                  </a:schemeClr>
                </a:solidFill>
              </a:rPr>
              <a:t>tế</a:t>
            </a:r>
            <a:r>
              <a:rPr lang="en-GB" b="1" dirty="0">
                <a:solidFill>
                  <a:schemeClr val="accent6">
                    <a:lumMod val="75000"/>
                  </a:schemeClr>
                </a:solidFill>
              </a:rPr>
              <a:t> </a:t>
            </a:r>
            <a:r>
              <a:rPr lang="en-GB" b="1" dirty="0" err="1">
                <a:solidFill>
                  <a:schemeClr val="accent6">
                    <a:lumMod val="75000"/>
                  </a:schemeClr>
                </a:solidFill>
              </a:rPr>
              <a:t>đất</a:t>
            </a:r>
            <a:r>
              <a:rPr lang="en-GB" b="1" dirty="0">
                <a:solidFill>
                  <a:schemeClr val="accent6">
                    <a:lumMod val="75000"/>
                  </a:schemeClr>
                </a:solidFill>
              </a:rPr>
              <a:t> </a:t>
            </a:r>
            <a:r>
              <a:rPr lang="en-GB" b="1" dirty="0" err="1">
                <a:solidFill>
                  <a:schemeClr val="accent6">
                    <a:lumMod val="75000"/>
                  </a:schemeClr>
                </a:solidFill>
              </a:rPr>
              <a:t>nước</a:t>
            </a:r>
            <a:endParaRPr lang="en-GB" b="1" dirty="0">
              <a:solidFill>
                <a:schemeClr val="accent6">
                  <a:lumMod val="75000"/>
                </a:schemeClr>
              </a:solidFill>
            </a:endParaRPr>
          </a:p>
          <a:p>
            <a:pPr marL="182563" indent="-182563">
              <a:buFont typeface="Arial" panose="020B0604020202020204" pitchFamily="34" charset="0"/>
              <a:buChar char="•"/>
            </a:pPr>
            <a:r>
              <a:rPr lang="en-GB" sz="1400" dirty="0" err="1">
                <a:solidFill>
                  <a:schemeClr val="tx1">
                    <a:lumMod val="65000"/>
                    <a:lumOff val="35000"/>
                  </a:schemeClr>
                </a:solidFill>
              </a:rPr>
              <a:t>Tăng</a:t>
            </a:r>
            <a:r>
              <a:rPr lang="en-GB" sz="1400" dirty="0">
                <a:solidFill>
                  <a:schemeClr val="tx1">
                    <a:lumMod val="65000"/>
                    <a:lumOff val="35000"/>
                  </a:schemeClr>
                </a:solidFill>
              </a:rPr>
              <a:t> </a:t>
            </a:r>
            <a:r>
              <a:rPr lang="en-GB" sz="1400" dirty="0" err="1">
                <a:solidFill>
                  <a:schemeClr val="tx1">
                    <a:lumMod val="65000"/>
                    <a:lumOff val="35000"/>
                  </a:schemeClr>
                </a:solidFill>
              </a:rPr>
              <a:t>khả</a:t>
            </a:r>
            <a:r>
              <a:rPr lang="en-GB" sz="1400" dirty="0">
                <a:solidFill>
                  <a:schemeClr val="tx1">
                    <a:lumMod val="65000"/>
                    <a:lumOff val="35000"/>
                  </a:schemeClr>
                </a:solidFill>
              </a:rPr>
              <a:t> </a:t>
            </a:r>
            <a:r>
              <a:rPr lang="en-GB" sz="1400" dirty="0" err="1">
                <a:solidFill>
                  <a:schemeClr val="tx1">
                    <a:lumMod val="65000"/>
                    <a:lumOff val="35000"/>
                  </a:schemeClr>
                </a:solidFill>
              </a:rPr>
              <a:t>năng</a:t>
            </a:r>
            <a:r>
              <a:rPr lang="en-GB" sz="1400" dirty="0">
                <a:solidFill>
                  <a:schemeClr val="tx1">
                    <a:lumMod val="65000"/>
                    <a:lumOff val="35000"/>
                  </a:schemeClr>
                </a:solidFill>
              </a:rPr>
              <a:t> </a:t>
            </a:r>
            <a:r>
              <a:rPr lang="en-GB" sz="1400" dirty="0" err="1">
                <a:solidFill>
                  <a:schemeClr val="tx1">
                    <a:lumMod val="65000"/>
                    <a:lumOff val="35000"/>
                  </a:schemeClr>
                </a:solidFill>
              </a:rPr>
              <a:t>cạnh</a:t>
            </a:r>
            <a:r>
              <a:rPr lang="en-GB" sz="1400" dirty="0">
                <a:solidFill>
                  <a:schemeClr val="tx1">
                    <a:lumMod val="65000"/>
                    <a:lumOff val="35000"/>
                  </a:schemeClr>
                </a:solidFill>
              </a:rPr>
              <a:t> </a:t>
            </a:r>
            <a:r>
              <a:rPr lang="en-GB" sz="1400" dirty="0" err="1">
                <a:solidFill>
                  <a:schemeClr val="tx1">
                    <a:lumMod val="65000"/>
                    <a:lumOff val="35000"/>
                  </a:schemeClr>
                </a:solidFill>
              </a:rPr>
              <a:t>tranh</a:t>
            </a:r>
            <a:r>
              <a:rPr lang="en-GB" sz="1400" dirty="0">
                <a:solidFill>
                  <a:schemeClr val="tx1">
                    <a:lumMod val="65000"/>
                    <a:lumOff val="35000"/>
                  </a:schemeClr>
                </a:solidFill>
              </a:rPr>
              <a:t> </a:t>
            </a:r>
            <a:r>
              <a:rPr lang="en-GB" sz="1400" dirty="0" err="1">
                <a:solidFill>
                  <a:schemeClr val="tx1">
                    <a:lumMod val="65000"/>
                    <a:lumOff val="35000"/>
                  </a:schemeClr>
                </a:solidFill>
              </a:rPr>
              <a:t>của</a:t>
            </a:r>
            <a:r>
              <a:rPr lang="en-GB" sz="1400" dirty="0">
                <a:solidFill>
                  <a:schemeClr val="tx1">
                    <a:lumMod val="65000"/>
                    <a:lumOff val="35000"/>
                  </a:schemeClr>
                </a:solidFill>
              </a:rPr>
              <a:t> </a:t>
            </a:r>
            <a:r>
              <a:rPr lang="en-GB" sz="1400" b="1" dirty="0" err="1">
                <a:solidFill>
                  <a:schemeClr val="tx1">
                    <a:lumMod val="65000"/>
                    <a:lumOff val="35000"/>
                  </a:schemeClr>
                </a:solidFill>
              </a:rPr>
              <a:t>các</a:t>
            </a:r>
            <a:r>
              <a:rPr lang="en-GB" sz="1400" b="1" dirty="0">
                <a:solidFill>
                  <a:schemeClr val="tx1">
                    <a:lumMod val="65000"/>
                    <a:lumOff val="35000"/>
                  </a:schemeClr>
                </a:solidFill>
              </a:rPr>
              <a:t> </a:t>
            </a:r>
            <a:r>
              <a:rPr lang="en-GB" sz="1400" b="1" dirty="0" err="1">
                <a:solidFill>
                  <a:schemeClr val="tx1">
                    <a:lumMod val="65000"/>
                    <a:lumOff val="35000"/>
                  </a:schemeClr>
                </a:solidFill>
              </a:rPr>
              <a:t>doanh</a:t>
            </a:r>
            <a:r>
              <a:rPr lang="en-GB" sz="1400" b="1" dirty="0">
                <a:solidFill>
                  <a:schemeClr val="tx1">
                    <a:lumMod val="65000"/>
                    <a:lumOff val="35000"/>
                  </a:schemeClr>
                </a:solidFill>
              </a:rPr>
              <a:t> </a:t>
            </a:r>
            <a:r>
              <a:rPr lang="en-GB" sz="1400" b="1" dirty="0" err="1">
                <a:solidFill>
                  <a:schemeClr val="tx1">
                    <a:lumMod val="65000"/>
                    <a:lumOff val="35000"/>
                  </a:schemeClr>
                </a:solidFill>
              </a:rPr>
              <a:t>nghiệp</a:t>
            </a:r>
            <a:r>
              <a:rPr lang="en-GB" sz="1400" b="1" dirty="0">
                <a:solidFill>
                  <a:schemeClr val="tx1">
                    <a:lumMod val="65000"/>
                    <a:lumOff val="35000"/>
                  </a:schemeClr>
                </a:solidFill>
              </a:rPr>
              <a:t> </a:t>
            </a:r>
            <a:r>
              <a:rPr lang="en-GB" sz="1400" b="1" dirty="0" err="1">
                <a:solidFill>
                  <a:schemeClr val="tx1">
                    <a:lumMod val="65000"/>
                    <a:lumOff val="35000"/>
                  </a:schemeClr>
                </a:solidFill>
              </a:rPr>
              <a:t>vừa</a:t>
            </a:r>
            <a:r>
              <a:rPr lang="en-GB" sz="1400" b="1" dirty="0">
                <a:solidFill>
                  <a:schemeClr val="tx1">
                    <a:lumMod val="65000"/>
                    <a:lumOff val="35000"/>
                  </a:schemeClr>
                </a:solidFill>
              </a:rPr>
              <a:t> </a:t>
            </a:r>
            <a:r>
              <a:rPr lang="en-GB" sz="1400" b="1" dirty="0" err="1">
                <a:solidFill>
                  <a:schemeClr val="tx1">
                    <a:lumMod val="65000"/>
                    <a:lumOff val="35000"/>
                  </a:schemeClr>
                </a:solidFill>
              </a:rPr>
              <a:t>và</a:t>
            </a:r>
            <a:r>
              <a:rPr lang="en-GB" sz="1400" b="1" dirty="0">
                <a:solidFill>
                  <a:schemeClr val="tx1">
                    <a:lumMod val="65000"/>
                    <a:lumOff val="35000"/>
                  </a:schemeClr>
                </a:solidFill>
              </a:rPr>
              <a:t> </a:t>
            </a:r>
            <a:r>
              <a:rPr lang="en-GB" sz="1400" b="1" dirty="0" err="1">
                <a:solidFill>
                  <a:schemeClr val="tx1">
                    <a:lumMod val="65000"/>
                    <a:lumOff val="35000"/>
                  </a:schemeClr>
                </a:solidFill>
              </a:rPr>
              <a:t>nhỏ</a:t>
            </a:r>
            <a:r>
              <a:rPr lang="en-GB" sz="1400" b="1" dirty="0">
                <a:solidFill>
                  <a:schemeClr val="tx1">
                    <a:lumMod val="65000"/>
                    <a:lumOff val="35000"/>
                  </a:schemeClr>
                </a:solidFill>
              </a:rPr>
              <a:t> </a:t>
            </a:r>
            <a:r>
              <a:rPr lang="en-GB" sz="1400" dirty="0" err="1">
                <a:solidFill>
                  <a:schemeClr val="tx1">
                    <a:lumMod val="65000"/>
                    <a:lumOff val="35000"/>
                  </a:schemeClr>
                </a:solidFill>
              </a:rPr>
              <a:t>trên</a:t>
            </a:r>
            <a:r>
              <a:rPr lang="en-GB" sz="1400" dirty="0">
                <a:solidFill>
                  <a:schemeClr val="tx1">
                    <a:lumMod val="65000"/>
                    <a:lumOff val="35000"/>
                  </a:schemeClr>
                </a:solidFill>
              </a:rPr>
              <a:t> </a:t>
            </a:r>
            <a:r>
              <a:rPr lang="en-GB" sz="1400" dirty="0" err="1">
                <a:solidFill>
                  <a:schemeClr val="tx1">
                    <a:lumMod val="65000"/>
                    <a:lumOff val="35000"/>
                  </a:schemeClr>
                </a:solidFill>
              </a:rPr>
              <a:t>thị</a:t>
            </a:r>
            <a:r>
              <a:rPr lang="en-GB" sz="1400" dirty="0">
                <a:solidFill>
                  <a:schemeClr val="tx1">
                    <a:lumMod val="65000"/>
                    <a:lumOff val="35000"/>
                  </a:schemeClr>
                </a:solidFill>
              </a:rPr>
              <a:t> </a:t>
            </a:r>
            <a:r>
              <a:rPr lang="en-GB" sz="1400" dirty="0" err="1">
                <a:solidFill>
                  <a:schemeClr val="tx1">
                    <a:lumMod val="65000"/>
                    <a:lumOff val="35000"/>
                  </a:schemeClr>
                </a:solidFill>
              </a:rPr>
              <a:t>trường</a:t>
            </a:r>
            <a:r>
              <a:rPr lang="en-GB" sz="1400" dirty="0">
                <a:solidFill>
                  <a:schemeClr val="tx1">
                    <a:lumMod val="65000"/>
                    <a:lumOff val="35000"/>
                  </a:schemeClr>
                </a:solidFill>
              </a:rPr>
              <a:t> </a:t>
            </a:r>
            <a:r>
              <a:rPr lang="en-GB" sz="1400" dirty="0" err="1">
                <a:solidFill>
                  <a:schemeClr val="tx1">
                    <a:lumMod val="65000"/>
                    <a:lumOff val="35000"/>
                  </a:schemeClr>
                </a:solidFill>
              </a:rPr>
              <a:t>Quốc</a:t>
            </a:r>
            <a:r>
              <a:rPr lang="en-GB" sz="1400" dirty="0">
                <a:solidFill>
                  <a:schemeClr val="tx1">
                    <a:lumMod val="65000"/>
                    <a:lumOff val="35000"/>
                  </a:schemeClr>
                </a:solidFill>
              </a:rPr>
              <a:t> </a:t>
            </a:r>
            <a:r>
              <a:rPr lang="en-GB" sz="1400" dirty="0" err="1">
                <a:solidFill>
                  <a:schemeClr val="tx1">
                    <a:lumMod val="65000"/>
                    <a:lumOff val="35000"/>
                  </a:schemeClr>
                </a:solidFill>
              </a:rPr>
              <a:t>tế</a:t>
            </a:r>
            <a:endParaRPr lang="en-GB" sz="1400" dirty="0">
              <a:solidFill>
                <a:schemeClr val="tx1">
                  <a:lumMod val="65000"/>
                  <a:lumOff val="35000"/>
                </a:schemeClr>
              </a:solidFill>
            </a:endParaRPr>
          </a:p>
          <a:p>
            <a:pPr marL="182563" indent="-182563">
              <a:buFont typeface="Arial" panose="020B0604020202020204" pitchFamily="34" charset="0"/>
              <a:buChar char="•"/>
            </a:pPr>
            <a:r>
              <a:rPr lang="en-GB" sz="1400" b="1" dirty="0" err="1">
                <a:solidFill>
                  <a:schemeClr val="tx1">
                    <a:lumMod val="65000"/>
                    <a:lumOff val="35000"/>
                  </a:schemeClr>
                </a:solidFill>
              </a:rPr>
              <a:t>Tỷ</a:t>
            </a:r>
            <a:r>
              <a:rPr lang="en-GB" sz="1400" b="1" dirty="0">
                <a:solidFill>
                  <a:schemeClr val="tx1">
                    <a:lumMod val="65000"/>
                    <a:lumOff val="35000"/>
                  </a:schemeClr>
                </a:solidFill>
              </a:rPr>
              <a:t> </a:t>
            </a:r>
            <a:r>
              <a:rPr lang="en-GB" sz="1400" b="1" dirty="0" err="1">
                <a:solidFill>
                  <a:schemeClr val="tx1">
                    <a:lumMod val="65000"/>
                    <a:lumOff val="35000"/>
                  </a:schemeClr>
                </a:solidFill>
              </a:rPr>
              <a:t>lệ</a:t>
            </a:r>
            <a:r>
              <a:rPr lang="en-GB" sz="1400" b="1" dirty="0">
                <a:solidFill>
                  <a:schemeClr val="tx1">
                    <a:lumMod val="65000"/>
                    <a:lumOff val="35000"/>
                  </a:schemeClr>
                </a:solidFill>
              </a:rPr>
              <a:t> </a:t>
            </a:r>
            <a:r>
              <a:rPr lang="en-GB" sz="1400" b="1" dirty="0" err="1">
                <a:solidFill>
                  <a:schemeClr val="tx1">
                    <a:lumMod val="65000"/>
                    <a:lumOff val="35000"/>
                  </a:schemeClr>
                </a:solidFill>
              </a:rPr>
              <a:t>thất</a:t>
            </a:r>
            <a:r>
              <a:rPr lang="en-GB" sz="1400" b="1" dirty="0">
                <a:solidFill>
                  <a:schemeClr val="tx1">
                    <a:lumMod val="65000"/>
                    <a:lumOff val="35000"/>
                  </a:schemeClr>
                </a:solidFill>
              </a:rPr>
              <a:t> </a:t>
            </a:r>
            <a:r>
              <a:rPr lang="en-GB" sz="1400" b="1" dirty="0" err="1">
                <a:solidFill>
                  <a:schemeClr val="tx1">
                    <a:lumMod val="65000"/>
                    <a:lumOff val="35000"/>
                  </a:schemeClr>
                </a:solidFill>
              </a:rPr>
              <a:t>nghiệp</a:t>
            </a:r>
            <a:r>
              <a:rPr lang="en-GB" sz="1400" b="1" dirty="0">
                <a:solidFill>
                  <a:schemeClr val="tx1">
                    <a:lumMod val="65000"/>
                    <a:lumOff val="35000"/>
                  </a:schemeClr>
                </a:solidFill>
              </a:rPr>
              <a:t> ở </a:t>
            </a:r>
            <a:r>
              <a:rPr lang="en-GB" sz="1400" b="1" dirty="0" err="1">
                <a:solidFill>
                  <a:schemeClr val="tx1">
                    <a:lumMod val="65000"/>
                    <a:lumOff val="35000"/>
                  </a:schemeClr>
                </a:solidFill>
              </a:rPr>
              <a:t>thanh</a:t>
            </a:r>
            <a:r>
              <a:rPr lang="en-GB" sz="1400" b="1" dirty="0">
                <a:solidFill>
                  <a:schemeClr val="tx1">
                    <a:lumMod val="65000"/>
                    <a:lumOff val="35000"/>
                  </a:schemeClr>
                </a:solidFill>
              </a:rPr>
              <a:t> </a:t>
            </a:r>
            <a:r>
              <a:rPr lang="en-GB" sz="1400" b="1" dirty="0" err="1">
                <a:solidFill>
                  <a:schemeClr val="tx1">
                    <a:lumMod val="65000"/>
                    <a:lumOff val="35000"/>
                  </a:schemeClr>
                </a:solidFill>
              </a:rPr>
              <a:t>niên</a:t>
            </a:r>
            <a:r>
              <a:rPr lang="en-GB" sz="1400" b="1" dirty="0">
                <a:solidFill>
                  <a:schemeClr val="tx1">
                    <a:lumMod val="65000"/>
                    <a:lumOff val="35000"/>
                  </a:schemeClr>
                </a:solidFill>
              </a:rPr>
              <a:t> </a:t>
            </a:r>
            <a:r>
              <a:rPr lang="en-GB" sz="1400" b="1" dirty="0" err="1">
                <a:solidFill>
                  <a:schemeClr val="tx1">
                    <a:lumMod val="65000"/>
                    <a:lumOff val="35000"/>
                  </a:schemeClr>
                </a:solidFill>
              </a:rPr>
              <a:t>tương</a:t>
            </a:r>
            <a:r>
              <a:rPr lang="en-GB" sz="1400" b="1" dirty="0">
                <a:solidFill>
                  <a:schemeClr val="tx1">
                    <a:lumMod val="65000"/>
                    <a:lumOff val="35000"/>
                  </a:schemeClr>
                </a:solidFill>
              </a:rPr>
              <a:t> </a:t>
            </a:r>
            <a:r>
              <a:rPr lang="en-GB" sz="1400" b="1" dirty="0" err="1">
                <a:solidFill>
                  <a:schemeClr val="tx1">
                    <a:lumMod val="65000"/>
                    <a:lumOff val="35000"/>
                  </a:schemeClr>
                </a:solidFill>
              </a:rPr>
              <a:t>đối</a:t>
            </a:r>
            <a:r>
              <a:rPr lang="en-GB" sz="1400" b="1" dirty="0">
                <a:solidFill>
                  <a:schemeClr val="tx1">
                    <a:lumMod val="65000"/>
                    <a:lumOff val="35000"/>
                  </a:schemeClr>
                </a:solidFill>
              </a:rPr>
              <a:t> </a:t>
            </a:r>
            <a:r>
              <a:rPr lang="en-GB" sz="1400" b="1" dirty="0" err="1">
                <a:solidFill>
                  <a:schemeClr val="tx1">
                    <a:lumMod val="65000"/>
                    <a:lumOff val="35000"/>
                  </a:schemeClr>
                </a:solidFill>
              </a:rPr>
              <a:t>thấp</a:t>
            </a:r>
            <a:r>
              <a:rPr lang="en-GB" sz="1400" b="1" dirty="0">
                <a:solidFill>
                  <a:schemeClr val="tx1">
                    <a:lumMod val="65000"/>
                    <a:lumOff val="35000"/>
                  </a:schemeClr>
                </a:solidFill>
              </a:rPr>
              <a:t> </a:t>
            </a:r>
            <a:r>
              <a:rPr lang="en-GB" sz="1400" dirty="0">
                <a:solidFill>
                  <a:schemeClr val="tx1">
                    <a:lumMod val="65000"/>
                    <a:lumOff val="35000"/>
                  </a:schemeClr>
                </a:solidFill>
              </a:rPr>
              <a:t>ở </a:t>
            </a:r>
            <a:r>
              <a:rPr lang="en-GB" sz="1400" dirty="0" err="1">
                <a:solidFill>
                  <a:schemeClr val="tx1">
                    <a:lumMod val="65000"/>
                    <a:lumOff val="35000"/>
                  </a:schemeClr>
                </a:solidFill>
              </a:rPr>
              <a:t>Đức</a:t>
            </a:r>
            <a:r>
              <a:rPr lang="en-GB" sz="1400" dirty="0">
                <a:solidFill>
                  <a:schemeClr val="tx1">
                    <a:lumMod val="65000"/>
                    <a:lumOff val="35000"/>
                  </a:schemeClr>
                </a:solidFill>
              </a:rPr>
              <a:t> </a:t>
            </a:r>
            <a:r>
              <a:rPr lang="en-GB" sz="1400" dirty="0" smtClean="0">
                <a:solidFill>
                  <a:schemeClr val="tx1">
                    <a:lumMod val="65000"/>
                    <a:lumOff val="35000"/>
                  </a:schemeClr>
                </a:solidFill>
              </a:rPr>
              <a:t>(4,7%)</a:t>
            </a:r>
            <a:endParaRPr lang="en-GB" sz="1400" dirty="0">
              <a:solidFill>
                <a:schemeClr val="tx1">
                  <a:lumMod val="65000"/>
                  <a:lumOff val="35000"/>
                </a:schemeClr>
              </a:solidFill>
            </a:endParaRPr>
          </a:p>
        </p:txBody>
      </p:sp>
      <p:sp>
        <p:nvSpPr>
          <p:cNvPr id="3" name="Rechteck 2"/>
          <p:cNvSpPr/>
          <p:nvPr/>
        </p:nvSpPr>
        <p:spPr>
          <a:xfrm>
            <a:off x="169002" y="1746678"/>
            <a:ext cx="1007007" cy="369332"/>
          </a:xfrm>
          <a:prstGeom prst="rect">
            <a:avLst/>
          </a:prstGeom>
        </p:spPr>
        <p:txBody>
          <a:bodyPr wrap="none">
            <a:spAutoFit/>
          </a:bodyPr>
          <a:lstStyle/>
          <a:p>
            <a:r>
              <a:rPr lang="de-DE" b="1" dirty="0">
                <a:solidFill>
                  <a:schemeClr val="accent6">
                    <a:lumMod val="75000"/>
                  </a:schemeClr>
                </a:solidFill>
              </a:rPr>
              <a:t>Học viên</a:t>
            </a:r>
          </a:p>
        </p:txBody>
      </p:sp>
      <p:sp>
        <p:nvSpPr>
          <p:cNvPr id="4" name="Rechteck 3"/>
          <p:cNvSpPr/>
          <p:nvPr/>
        </p:nvSpPr>
        <p:spPr>
          <a:xfrm>
            <a:off x="3001976" y="1667173"/>
            <a:ext cx="1556164" cy="923330"/>
          </a:xfrm>
          <a:prstGeom prst="rect">
            <a:avLst/>
          </a:prstGeom>
        </p:spPr>
        <p:txBody>
          <a:bodyPr wrap="square">
            <a:spAutoFit/>
          </a:bodyPr>
          <a:lstStyle/>
          <a:p>
            <a:r>
              <a:rPr lang="en-GB" b="1" dirty="0" err="1">
                <a:solidFill>
                  <a:schemeClr val="accent6">
                    <a:lumMod val="75000"/>
                  </a:schemeClr>
                </a:solidFill>
              </a:rPr>
              <a:t>Người</a:t>
            </a:r>
            <a:r>
              <a:rPr lang="en-GB" b="1" dirty="0">
                <a:solidFill>
                  <a:schemeClr val="accent6">
                    <a:lumMod val="75000"/>
                  </a:schemeClr>
                </a:solidFill>
              </a:rPr>
              <a:t> </a:t>
            </a:r>
            <a:r>
              <a:rPr lang="en-GB" b="1" dirty="0" err="1">
                <a:solidFill>
                  <a:schemeClr val="accent6">
                    <a:lumMod val="75000"/>
                  </a:schemeClr>
                </a:solidFill>
              </a:rPr>
              <a:t>sử</a:t>
            </a:r>
            <a:r>
              <a:rPr lang="en-GB" b="1" dirty="0">
                <a:solidFill>
                  <a:schemeClr val="accent6">
                    <a:lumMod val="75000"/>
                  </a:schemeClr>
                </a:solidFill>
              </a:rPr>
              <a:t> </a:t>
            </a:r>
            <a:r>
              <a:rPr lang="en-GB" b="1" dirty="0" err="1">
                <a:solidFill>
                  <a:schemeClr val="accent6">
                    <a:lumMod val="75000"/>
                  </a:schemeClr>
                </a:solidFill>
              </a:rPr>
              <a:t>dụng</a:t>
            </a:r>
            <a:r>
              <a:rPr lang="en-GB" b="1" dirty="0">
                <a:solidFill>
                  <a:schemeClr val="accent6">
                    <a:lumMod val="75000"/>
                  </a:schemeClr>
                </a:solidFill>
              </a:rPr>
              <a:t> </a:t>
            </a:r>
            <a:r>
              <a:rPr lang="en-GB" b="1" dirty="0" err="1">
                <a:solidFill>
                  <a:schemeClr val="accent6">
                    <a:lumMod val="75000"/>
                  </a:schemeClr>
                </a:solidFill>
              </a:rPr>
              <a:t>lao</a:t>
            </a:r>
            <a:r>
              <a:rPr lang="en-GB" b="1" dirty="0">
                <a:solidFill>
                  <a:schemeClr val="accent6">
                    <a:lumMod val="75000"/>
                  </a:schemeClr>
                </a:solidFill>
              </a:rPr>
              <a:t> </a:t>
            </a:r>
            <a:r>
              <a:rPr lang="en-GB" b="1" dirty="0" err="1">
                <a:solidFill>
                  <a:schemeClr val="accent6">
                    <a:lumMod val="75000"/>
                  </a:schemeClr>
                </a:solidFill>
              </a:rPr>
              <a:t>động</a:t>
            </a:r>
            <a:endParaRPr lang="en-GB" b="1" dirty="0">
              <a:solidFill>
                <a:schemeClr val="accent6">
                  <a:lumMod val="75000"/>
                </a:schemeClr>
              </a:solidFill>
            </a:endParaRPr>
          </a:p>
          <a:p>
            <a:r>
              <a:rPr lang="en-GB" b="1" dirty="0">
                <a:solidFill>
                  <a:schemeClr val="accent6">
                    <a:lumMod val="75000"/>
                  </a:schemeClr>
                </a:solidFill>
              </a:rPr>
              <a:t>(NSDLĐ)</a:t>
            </a:r>
          </a:p>
        </p:txBody>
      </p:sp>
      <p:sp>
        <p:nvSpPr>
          <p:cNvPr id="6" name="Rechteck 5"/>
          <p:cNvSpPr/>
          <p:nvPr/>
        </p:nvSpPr>
        <p:spPr>
          <a:xfrm>
            <a:off x="6177196" y="1746678"/>
            <a:ext cx="1156086" cy="369332"/>
          </a:xfrm>
          <a:prstGeom prst="rect">
            <a:avLst/>
          </a:prstGeom>
        </p:spPr>
        <p:txBody>
          <a:bodyPr wrap="none">
            <a:spAutoFit/>
          </a:bodyPr>
          <a:lstStyle/>
          <a:p>
            <a:r>
              <a:rPr lang="en-GB" b="1" dirty="0" err="1">
                <a:solidFill>
                  <a:schemeClr val="accent6">
                    <a:lumMod val="75000"/>
                  </a:schemeClr>
                </a:solidFill>
              </a:rPr>
              <a:t>Chính</a:t>
            </a:r>
            <a:r>
              <a:rPr lang="en-GB" b="1" dirty="0">
                <a:solidFill>
                  <a:schemeClr val="accent6">
                    <a:lumMod val="75000"/>
                  </a:schemeClr>
                </a:solidFill>
              </a:rPr>
              <a:t> </a:t>
            </a:r>
            <a:r>
              <a:rPr lang="en-GB" b="1" dirty="0" err="1">
                <a:solidFill>
                  <a:schemeClr val="accent6">
                    <a:lumMod val="75000"/>
                  </a:schemeClr>
                </a:solidFill>
              </a:rPr>
              <a:t>phủ</a:t>
            </a:r>
            <a:endParaRPr lang="en-GB" b="1" dirty="0">
              <a:solidFill>
                <a:schemeClr val="accent6">
                  <a:lumMod val="75000"/>
                </a:schemeClr>
              </a:solidFill>
            </a:endParaRPr>
          </a:p>
        </p:txBody>
      </p:sp>
      <p:sp>
        <p:nvSpPr>
          <p:cNvPr id="5" name="Rechteck 4"/>
          <p:cNvSpPr/>
          <p:nvPr/>
        </p:nvSpPr>
        <p:spPr>
          <a:xfrm>
            <a:off x="107504" y="2489635"/>
            <a:ext cx="3019338" cy="2693045"/>
          </a:xfrm>
          <a:prstGeom prst="rect">
            <a:avLst/>
          </a:prstGeom>
        </p:spPr>
        <p:txBody>
          <a:bodyPr wrap="square">
            <a:spAutoFit/>
          </a:bodyPr>
          <a:lstStyle/>
          <a:p>
            <a:pPr marL="176213" indent="-176213">
              <a:buFont typeface="Arial" panose="020B0604020202020204" pitchFamily="34" charset="0"/>
              <a:buChar char="•"/>
            </a:pPr>
            <a:r>
              <a:rPr lang="en-GB" sz="1300" b="1" dirty="0" smtClean="0">
                <a:solidFill>
                  <a:schemeClr val="tx1">
                    <a:lumMod val="65000"/>
                    <a:lumOff val="35000"/>
                  </a:schemeClr>
                </a:solidFill>
                <a:latin typeface="+mj-lt"/>
                <a:cs typeface="Arial" panose="020B0604020202020204" pitchFamily="34" charset="0"/>
              </a:rPr>
              <a:t>52,9%</a:t>
            </a:r>
            <a:r>
              <a:rPr lang="en-GB" sz="1300" i="1" dirty="0" smtClean="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dân</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số</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tham</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gia</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Đào</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tạo</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nghề</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kép</a:t>
            </a:r>
            <a:endParaRPr lang="en-GB" sz="1300" dirty="0">
              <a:solidFill>
                <a:schemeClr val="tx1">
                  <a:lumMod val="65000"/>
                  <a:lumOff val="35000"/>
                </a:schemeClr>
              </a:solidFill>
              <a:latin typeface="+mj-lt"/>
              <a:cs typeface="Arial" panose="020B0604020202020204" pitchFamily="34" charset="0"/>
            </a:endParaRPr>
          </a:p>
          <a:p>
            <a:pPr marL="176213" indent="-176213">
              <a:buFont typeface="Arial" panose="020B0604020202020204" pitchFamily="34" charset="0"/>
              <a:buChar char="•"/>
            </a:pPr>
            <a:r>
              <a:rPr lang="en-GB" sz="1300" b="1" smtClean="0">
                <a:solidFill>
                  <a:schemeClr val="tx1">
                    <a:lumMod val="65000"/>
                    <a:lumOff val="35000"/>
                  </a:schemeClr>
                </a:solidFill>
                <a:latin typeface="+mj-lt"/>
                <a:cs typeface="Arial" panose="020B0604020202020204" pitchFamily="34" charset="0"/>
              </a:rPr>
              <a:t>92,8% </a:t>
            </a:r>
            <a:r>
              <a:rPr lang="en-GB" sz="1300" dirty="0" err="1">
                <a:solidFill>
                  <a:schemeClr val="tx1">
                    <a:lumMod val="65000"/>
                    <a:lumOff val="35000"/>
                  </a:schemeClr>
                </a:solidFill>
                <a:latin typeface="+mj-lt"/>
                <a:cs typeface="Arial" panose="020B0604020202020204" pitchFamily="34" charset="0"/>
              </a:rPr>
              <a:t>dân</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số</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tốt</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nghiệp</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Đào</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tạo</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nghề</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kép</a:t>
            </a:r>
            <a:endParaRPr lang="en-GB" sz="1300" dirty="0">
              <a:solidFill>
                <a:schemeClr val="tx1">
                  <a:lumMod val="65000"/>
                  <a:lumOff val="35000"/>
                </a:schemeClr>
              </a:solidFill>
              <a:latin typeface="+mj-lt"/>
              <a:cs typeface="Arial" panose="020B0604020202020204" pitchFamily="34" charset="0"/>
            </a:endParaRPr>
          </a:p>
          <a:p>
            <a:pPr marL="176213" indent="-176213">
              <a:buFont typeface="Arial" panose="020B0604020202020204" pitchFamily="34" charset="0"/>
              <a:buChar char="•"/>
            </a:pPr>
            <a:r>
              <a:rPr lang="en-GB" sz="1300" b="1" dirty="0" smtClean="0">
                <a:solidFill>
                  <a:schemeClr val="tx1">
                    <a:lumMod val="65000"/>
                    <a:lumOff val="35000"/>
                  </a:schemeClr>
                </a:solidFill>
                <a:latin typeface="+mj-lt"/>
                <a:cs typeface="Arial" panose="020B0604020202020204" pitchFamily="34" charset="0"/>
              </a:rPr>
              <a:t>1,32 </a:t>
            </a:r>
            <a:r>
              <a:rPr lang="en-GB" sz="1300" b="1" dirty="0" err="1">
                <a:solidFill>
                  <a:schemeClr val="tx1">
                    <a:lumMod val="65000"/>
                    <a:lumOff val="35000"/>
                  </a:schemeClr>
                </a:solidFill>
                <a:latin typeface="+mj-lt"/>
                <a:cs typeface="Arial" panose="020B0604020202020204" pitchFamily="34" charset="0"/>
              </a:rPr>
              <a:t>triệu</a:t>
            </a:r>
            <a:r>
              <a:rPr lang="en-GB" sz="1300" b="1" dirty="0">
                <a:solidFill>
                  <a:schemeClr val="tx1">
                    <a:lumMod val="65000"/>
                    <a:lumOff val="35000"/>
                  </a:schemeClr>
                </a:solidFill>
                <a:latin typeface="+mj-lt"/>
                <a:cs typeface="Arial" panose="020B0604020202020204" pitchFamily="34" charset="0"/>
              </a:rPr>
              <a:t> </a:t>
            </a:r>
            <a:r>
              <a:rPr lang="en-GB" sz="1300" b="1" dirty="0" err="1">
                <a:solidFill>
                  <a:schemeClr val="tx1">
                    <a:lumMod val="65000"/>
                    <a:lumOff val="35000"/>
                  </a:schemeClr>
                </a:solidFill>
                <a:latin typeface="+mj-lt"/>
                <a:cs typeface="Arial" panose="020B0604020202020204" pitchFamily="34" charset="0"/>
              </a:rPr>
              <a:t>học</a:t>
            </a:r>
            <a:r>
              <a:rPr lang="en-GB" sz="1300" b="1" dirty="0">
                <a:solidFill>
                  <a:schemeClr val="tx1">
                    <a:lumMod val="65000"/>
                    <a:lumOff val="35000"/>
                  </a:schemeClr>
                </a:solidFill>
                <a:latin typeface="+mj-lt"/>
                <a:cs typeface="Arial" panose="020B0604020202020204" pitchFamily="34" charset="0"/>
              </a:rPr>
              <a:t> </a:t>
            </a:r>
            <a:r>
              <a:rPr lang="en-GB" sz="1300" b="1" dirty="0" err="1">
                <a:solidFill>
                  <a:schemeClr val="tx1">
                    <a:lumMod val="65000"/>
                    <a:lumOff val="35000"/>
                  </a:schemeClr>
                </a:solidFill>
                <a:latin typeface="+mj-lt"/>
                <a:cs typeface="Arial" panose="020B0604020202020204" pitchFamily="34" charset="0"/>
              </a:rPr>
              <a:t>viên</a:t>
            </a:r>
            <a:r>
              <a:rPr lang="en-GB" sz="1300" b="1"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trong</a:t>
            </a:r>
            <a:r>
              <a:rPr lang="en-GB" sz="1300" dirty="0">
                <a:solidFill>
                  <a:schemeClr val="tx1">
                    <a:lumMod val="65000"/>
                    <a:lumOff val="35000"/>
                  </a:schemeClr>
                </a:solidFill>
                <a:latin typeface="+mj-lt"/>
                <a:cs typeface="Arial" panose="020B0604020202020204" pitchFamily="34" charset="0"/>
              </a:rPr>
              <a:t> </a:t>
            </a:r>
            <a:r>
              <a:rPr lang="en-GB" sz="1300" b="1" dirty="0" smtClean="0">
                <a:solidFill>
                  <a:schemeClr val="tx1">
                    <a:lumMod val="65000"/>
                    <a:lumOff val="35000"/>
                  </a:schemeClr>
                </a:solidFill>
                <a:latin typeface="+mj-lt"/>
                <a:cs typeface="Arial" panose="020B0604020202020204" pitchFamily="34" charset="0"/>
              </a:rPr>
              <a:t>325</a:t>
            </a:r>
            <a:r>
              <a:rPr lang="en-GB" sz="1300" dirty="0" smtClean="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nghề</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được</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công</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nhận</a:t>
            </a:r>
            <a:endParaRPr lang="en-GB" sz="1300" dirty="0">
              <a:solidFill>
                <a:schemeClr val="tx1">
                  <a:lumMod val="65000"/>
                  <a:lumOff val="35000"/>
                </a:schemeClr>
              </a:solidFill>
              <a:latin typeface="+mj-lt"/>
              <a:cs typeface="Arial" panose="020B0604020202020204" pitchFamily="34" charset="0"/>
            </a:endParaRPr>
          </a:p>
          <a:p>
            <a:pPr marL="176213" indent="-176213">
              <a:buFont typeface="Arial" panose="020B0604020202020204" pitchFamily="34" charset="0"/>
              <a:buChar char="•"/>
            </a:pPr>
            <a:r>
              <a:rPr lang="en-GB" sz="1300" b="1" dirty="0" smtClean="0">
                <a:solidFill>
                  <a:schemeClr val="tx1">
                    <a:lumMod val="65000"/>
                    <a:lumOff val="35000"/>
                  </a:schemeClr>
                </a:solidFill>
                <a:latin typeface="+mj-lt"/>
                <a:cs typeface="Arial" panose="020B0604020202020204" pitchFamily="34" charset="0"/>
              </a:rPr>
              <a:t>4,9% </a:t>
            </a:r>
            <a:r>
              <a:rPr lang="en-GB" sz="1300" dirty="0" err="1">
                <a:solidFill>
                  <a:schemeClr val="tx1">
                    <a:lumMod val="65000"/>
                    <a:lumOff val="35000"/>
                  </a:schemeClr>
                </a:solidFill>
                <a:latin typeface="+mj-lt"/>
                <a:cs typeface="Arial" panose="020B0604020202020204" pitchFamily="34" charset="0"/>
              </a:rPr>
              <a:t>người</a:t>
            </a:r>
            <a:r>
              <a:rPr lang="en-GB" sz="1300" dirty="0">
                <a:solidFill>
                  <a:schemeClr val="tx1">
                    <a:lumMod val="65000"/>
                    <a:lumOff val="35000"/>
                  </a:schemeClr>
                </a:solidFill>
                <a:latin typeface="+mj-lt"/>
                <a:cs typeface="Arial" panose="020B0604020202020204" pitchFamily="34" charset="0"/>
              </a:rPr>
              <a:t> </a:t>
            </a:r>
            <a:r>
              <a:rPr lang="vi-VN" sz="1300" dirty="0">
                <a:solidFill>
                  <a:schemeClr val="tx1">
                    <a:lumMod val="65000"/>
                    <a:lumOff val="35000"/>
                  </a:schemeClr>
                </a:solidFill>
                <a:latin typeface="+mj-lt"/>
                <a:cs typeface="Calibri" panose="020F0502020204030204" pitchFamily="34" charset="0"/>
              </a:rPr>
              <a:t>lao động</a:t>
            </a:r>
            <a:r>
              <a:rPr lang="en-GB" sz="1300" dirty="0">
                <a:solidFill>
                  <a:schemeClr val="tx1">
                    <a:lumMod val="65000"/>
                    <a:lumOff val="35000"/>
                  </a:schemeClr>
                </a:solidFill>
                <a:latin typeface="+mj-lt"/>
                <a:cs typeface="Calibri" panose="020F0502020204030204" pitchFamily="34" charset="0"/>
              </a:rPr>
              <a:t> </a:t>
            </a:r>
            <a:r>
              <a:rPr lang="en-GB" sz="1300" dirty="0" err="1">
                <a:solidFill>
                  <a:schemeClr val="tx1">
                    <a:lumMod val="65000"/>
                    <a:lumOff val="35000"/>
                  </a:schemeClr>
                </a:solidFill>
                <a:latin typeface="+mj-lt"/>
                <a:cs typeface="Arial" panose="020B0604020202020204" pitchFamily="34" charset="0"/>
              </a:rPr>
              <a:t>là</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học</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viên</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nghề</a:t>
            </a:r>
            <a:endParaRPr lang="en-GB" sz="1300" dirty="0">
              <a:solidFill>
                <a:schemeClr val="tx1">
                  <a:lumMod val="65000"/>
                  <a:lumOff val="35000"/>
                </a:schemeClr>
              </a:solidFill>
              <a:latin typeface="+mj-lt"/>
              <a:cs typeface="Arial" panose="020B0604020202020204" pitchFamily="34" charset="0"/>
            </a:endParaRPr>
          </a:p>
          <a:p>
            <a:pPr marL="176213" indent="-176213">
              <a:buFont typeface="Arial" panose="020B0604020202020204" pitchFamily="34" charset="0"/>
              <a:buChar char="•"/>
            </a:pPr>
            <a:r>
              <a:rPr lang="en-GB" sz="1300" b="1" dirty="0" err="1">
                <a:solidFill>
                  <a:schemeClr val="tx1">
                    <a:lumMod val="65000"/>
                    <a:lumOff val="35000"/>
                  </a:schemeClr>
                </a:solidFill>
                <a:latin typeface="+mj-lt"/>
                <a:cs typeface="Arial" panose="020B0604020202020204" pitchFamily="34" charset="0"/>
              </a:rPr>
              <a:t>Bảo</a:t>
            </a:r>
            <a:r>
              <a:rPr lang="en-GB" sz="1300" b="1" dirty="0">
                <a:solidFill>
                  <a:schemeClr val="tx1">
                    <a:lumMod val="65000"/>
                    <a:lumOff val="35000"/>
                  </a:schemeClr>
                </a:solidFill>
                <a:latin typeface="+mj-lt"/>
                <a:cs typeface="Arial" panose="020B0604020202020204" pitchFamily="34" charset="0"/>
              </a:rPr>
              <a:t> </a:t>
            </a:r>
            <a:r>
              <a:rPr lang="en-GB" sz="1300" b="1" dirty="0" err="1">
                <a:solidFill>
                  <a:schemeClr val="tx1">
                    <a:lumMod val="65000"/>
                    <a:lumOff val="35000"/>
                  </a:schemeClr>
                </a:solidFill>
                <a:latin typeface="+mj-lt"/>
                <a:cs typeface="Arial" panose="020B0604020202020204" pitchFamily="34" charset="0"/>
              </a:rPr>
              <a:t>đảm</a:t>
            </a:r>
            <a:r>
              <a:rPr lang="en-GB" sz="1300" b="1" dirty="0">
                <a:solidFill>
                  <a:schemeClr val="tx1">
                    <a:lumMod val="65000"/>
                    <a:lumOff val="35000"/>
                  </a:schemeClr>
                </a:solidFill>
                <a:latin typeface="+mj-lt"/>
                <a:cs typeface="Arial" panose="020B0604020202020204" pitchFamily="34" charset="0"/>
              </a:rPr>
              <a:t> </a:t>
            </a:r>
            <a:r>
              <a:rPr lang="en-GB" sz="1300" b="1" dirty="0" err="1">
                <a:solidFill>
                  <a:schemeClr val="tx1">
                    <a:lumMod val="65000"/>
                    <a:lumOff val="35000"/>
                  </a:schemeClr>
                </a:solidFill>
                <a:latin typeface="+mj-lt"/>
                <a:cs typeface="Arial" panose="020B0604020202020204" pitchFamily="34" charset="0"/>
              </a:rPr>
              <a:t>cơ</a:t>
            </a:r>
            <a:r>
              <a:rPr lang="en-GB" sz="1300" b="1" dirty="0">
                <a:solidFill>
                  <a:schemeClr val="tx1">
                    <a:lumMod val="65000"/>
                    <a:lumOff val="35000"/>
                  </a:schemeClr>
                </a:solidFill>
                <a:latin typeface="+mj-lt"/>
                <a:cs typeface="Arial" panose="020B0604020202020204" pitchFamily="34" charset="0"/>
              </a:rPr>
              <a:t> </a:t>
            </a:r>
            <a:r>
              <a:rPr lang="en-GB" sz="1300" b="1" dirty="0" err="1">
                <a:solidFill>
                  <a:schemeClr val="tx1">
                    <a:lumMod val="65000"/>
                    <a:lumOff val="35000"/>
                  </a:schemeClr>
                </a:solidFill>
                <a:latin typeface="+mj-lt"/>
                <a:cs typeface="Arial" panose="020B0604020202020204" pitchFamily="34" charset="0"/>
              </a:rPr>
              <a:t>hội</a:t>
            </a:r>
            <a:r>
              <a:rPr lang="en-GB" sz="1300" b="1" dirty="0">
                <a:solidFill>
                  <a:schemeClr val="tx1">
                    <a:lumMod val="65000"/>
                    <a:lumOff val="35000"/>
                  </a:schemeClr>
                </a:solidFill>
                <a:latin typeface="+mj-lt"/>
                <a:cs typeface="Arial" panose="020B0604020202020204" pitchFamily="34" charset="0"/>
              </a:rPr>
              <a:t> </a:t>
            </a:r>
            <a:r>
              <a:rPr lang="en-GB" sz="1300" b="1" dirty="0" err="1">
                <a:solidFill>
                  <a:schemeClr val="tx1">
                    <a:lumMod val="65000"/>
                    <a:lumOff val="35000"/>
                  </a:schemeClr>
                </a:solidFill>
                <a:latin typeface="+mj-lt"/>
                <a:cs typeface="Arial" panose="020B0604020202020204" pitchFamily="34" charset="0"/>
              </a:rPr>
              <a:t>việc</a:t>
            </a:r>
            <a:r>
              <a:rPr lang="en-GB" sz="1300" b="1" dirty="0">
                <a:solidFill>
                  <a:schemeClr val="tx1">
                    <a:lumMod val="65000"/>
                    <a:lumOff val="35000"/>
                  </a:schemeClr>
                </a:solidFill>
                <a:latin typeface="+mj-lt"/>
                <a:cs typeface="Arial" panose="020B0604020202020204" pitchFamily="34" charset="0"/>
              </a:rPr>
              <a:t> </a:t>
            </a:r>
            <a:r>
              <a:rPr lang="en-GB" sz="1300" b="1" dirty="0" err="1">
                <a:solidFill>
                  <a:schemeClr val="tx1">
                    <a:lumMod val="65000"/>
                    <a:lumOff val="35000"/>
                  </a:schemeClr>
                </a:solidFill>
                <a:latin typeface="+mj-lt"/>
                <a:cs typeface="Arial" panose="020B0604020202020204" pitchFamily="34" charset="0"/>
              </a:rPr>
              <a:t>làm</a:t>
            </a:r>
            <a:r>
              <a:rPr lang="en-GB" sz="1300" b="1" dirty="0">
                <a:solidFill>
                  <a:schemeClr val="tx1">
                    <a:lumMod val="65000"/>
                    <a:lumOff val="35000"/>
                  </a:schemeClr>
                </a:solidFill>
                <a:latin typeface="+mj-lt"/>
                <a:cs typeface="Arial" panose="020B0604020202020204" pitchFamily="34" charset="0"/>
              </a:rPr>
              <a:t> </a:t>
            </a:r>
            <a:r>
              <a:rPr lang="en-GB" sz="1300">
                <a:solidFill>
                  <a:schemeClr val="tx1">
                    <a:lumMod val="65000"/>
                    <a:lumOff val="35000"/>
                  </a:schemeClr>
                </a:solidFill>
                <a:latin typeface="+mj-lt"/>
              </a:rPr>
              <a:t>(</a:t>
            </a:r>
            <a:r>
              <a:rPr lang="en-GB" sz="1300" smtClean="0">
                <a:solidFill>
                  <a:schemeClr val="tx1">
                    <a:lumMod val="65000"/>
                    <a:lumOff val="35000"/>
                  </a:schemeClr>
                </a:solidFill>
                <a:latin typeface="+mj-lt"/>
              </a:rPr>
              <a:t>96,4% </a:t>
            </a:r>
            <a:r>
              <a:rPr lang="en-GB" sz="1300" dirty="0" err="1">
                <a:solidFill>
                  <a:schemeClr val="tx1">
                    <a:lumMod val="65000"/>
                    <a:lumOff val="35000"/>
                  </a:schemeClr>
                </a:solidFill>
                <a:latin typeface="+mj-lt"/>
              </a:rPr>
              <a:t>học</a:t>
            </a:r>
            <a:r>
              <a:rPr lang="en-GB" sz="1300" dirty="0">
                <a:solidFill>
                  <a:schemeClr val="tx1">
                    <a:lumMod val="65000"/>
                    <a:lumOff val="35000"/>
                  </a:schemeClr>
                </a:solidFill>
                <a:latin typeface="+mj-lt"/>
              </a:rPr>
              <a:t> </a:t>
            </a:r>
            <a:r>
              <a:rPr lang="en-GB" sz="1300" dirty="0" err="1">
                <a:solidFill>
                  <a:schemeClr val="tx1">
                    <a:lumMod val="65000"/>
                    <a:lumOff val="35000"/>
                  </a:schemeClr>
                </a:solidFill>
                <a:latin typeface="+mj-lt"/>
              </a:rPr>
              <a:t>viên</a:t>
            </a:r>
            <a:r>
              <a:rPr lang="en-GB" sz="1300" dirty="0">
                <a:solidFill>
                  <a:schemeClr val="tx1">
                    <a:lumMod val="65000"/>
                    <a:lumOff val="35000"/>
                  </a:schemeClr>
                </a:solidFill>
                <a:latin typeface="+mj-lt"/>
              </a:rPr>
              <a:t> </a:t>
            </a:r>
            <a:r>
              <a:rPr lang="en-GB" sz="1300" dirty="0" err="1">
                <a:solidFill>
                  <a:schemeClr val="tx1">
                    <a:lumMod val="65000"/>
                    <a:lumOff val="35000"/>
                  </a:schemeClr>
                </a:solidFill>
                <a:latin typeface="+mj-lt"/>
              </a:rPr>
              <a:t>tốt</a:t>
            </a:r>
            <a:r>
              <a:rPr lang="en-GB" sz="1300" dirty="0">
                <a:solidFill>
                  <a:schemeClr val="tx1">
                    <a:lumMod val="65000"/>
                    <a:lumOff val="35000"/>
                  </a:schemeClr>
                </a:solidFill>
                <a:latin typeface="+mj-lt"/>
              </a:rPr>
              <a:t> </a:t>
            </a:r>
            <a:r>
              <a:rPr lang="en-GB" sz="1300" dirty="0" err="1">
                <a:solidFill>
                  <a:schemeClr val="tx1">
                    <a:lumMod val="65000"/>
                    <a:lumOff val="35000"/>
                  </a:schemeClr>
                </a:solidFill>
                <a:latin typeface="+mj-lt"/>
              </a:rPr>
              <a:t>nghiệp</a:t>
            </a:r>
            <a:r>
              <a:rPr lang="en-GB" sz="1300" dirty="0">
                <a:solidFill>
                  <a:schemeClr val="tx1">
                    <a:lumMod val="65000"/>
                    <a:lumOff val="35000"/>
                  </a:schemeClr>
                </a:solidFill>
                <a:latin typeface="+mj-lt"/>
              </a:rPr>
              <a:t> </a:t>
            </a:r>
            <a:r>
              <a:rPr lang="en-GB" sz="1300" i="1" dirty="0" err="1">
                <a:solidFill>
                  <a:schemeClr val="tx1">
                    <a:lumMod val="65000"/>
                    <a:lumOff val="35000"/>
                  </a:schemeClr>
                </a:solidFill>
                <a:latin typeface="+mj-lt"/>
              </a:rPr>
              <a:t>Đào</a:t>
            </a:r>
            <a:r>
              <a:rPr lang="en-GB" sz="1300" i="1" dirty="0">
                <a:solidFill>
                  <a:schemeClr val="tx1">
                    <a:lumMod val="65000"/>
                    <a:lumOff val="35000"/>
                  </a:schemeClr>
                </a:solidFill>
                <a:latin typeface="+mj-lt"/>
              </a:rPr>
              <a:t> </a:t>
            </a:r>
            <a:r>
              <a:rPr lang="en-GB" sz="1300" i="1" dirty="0" err="1">
                <a:solidFill>
                  <a:schemeClr val="tx1">
                    <a:lumMod val="65000"/>
                    <a:lumOff val="35000"/>
                  </a:schemeClr>
                </a:solidFill>
                <a:latin typeface="+mj-lt"/>
              </a:rPr>
              <a:t>tạo</a:t>
            </a:r>
            <a:r>
              <a:rPr lang="en-GB" sz="1300" i="1" dirty="0">
                <a:solidFill>
                  <a:schemeClr val="tx1">
                    <a:lumMod val="65000"/>
                    <a:lumOff val="35000"/>
                  </a:schemeClr>
                </a:solidFill>
                <a:latin typeface="+mj-lt"/>
              </a:rPr>
              <a:t> </a:t>
            </a:r>
            <a:r>
              <a:rPr lang="en-GB" sz="1300" i="1" dirty="0" err="1">
                <a:solidFill>
                  <a:schemeClr val="tx1">
                    <a:lumMod val="65000"/>
                    <a:lumOff val="35000"/>
                  </a:schemeClr>
                </a:solidFill>
                <a:latin typeface="+mj-lt"/>
              </a:rPr>
              <a:t>kép</a:t>
            </a:r>
            <a:r>
              <a:rPr lang="en-GB" sz="1300" dirty="0">
                <a:solidFill>
                  <a:schemeClr val="tx1">
                    <a:lumMod val="65000"/>
                    <a:lumOff val="35000"/>
                  </a:schemeClr>
                </a:solidFill>
                <a:latin typeface="+mj-lt"/>
              </a:rPr>
              <a:t> </a:t>
            </a:r>
            <a:r>
              <a:rPr lang="en-GB" sz="1300" dirty="0" err="1">
                <a:solidFill>
                  <a:schemeClr val="tx1">
                    <a:lumMod val="65000"/>
                    <a:lumOff val="35000"/>
                  </a:schemeClr>
                </a:solidFill>
                <a:latin typeface="+mj-lt"/>
              </a:rPr>
              <a:t>có</a:t>
            </a:r>
            <a:r>
              <a:rPr lang="en-GB" sz="1300" dirty="0">
                <a:solidFill>
                  <a:schemeClr val="tx1">
                    <a:lumMod val="65000"/>
                    <a:lumOff val="35000"/>
                  </a:schemeClr>
                </a:solidFill>
                <a:latin typeface="+mj-lt"/>
              </a:rPr>
              <a:t> </a:t>
            </a:r>
            <a:r>
              <a:rPr lang="en-GB" sz="1300" dirty="0" err="1">
                <a:solidFill>
                  <a:schemeClr val="tx1">
                    <a:lumMod val="65000"/>
                    <a:lumOff val="35000"/>
                  </a:schemeClr>
                </a:solidFill>
                <a:latin typeface="+mj-lt"/>
              </a:rPr>
              <a:t>việc</a:t>
            </a:r>
            <a:r>
              <a:rPr lang="en-GB" sz="1300" dirty="0">
                <a:solidFill>
                  <a:schemeClr val="tx1">
                    <a:lumMod val="65000"/>
                    <a:lumOff val="35000"/>
                  </a:schemeClr>
                </a:solidFill>
                <a:latin typeface="+mj-lt"/>
              </a:rPr>
              <a:t> </a:t>
            </a:r>
            <a:r>
              <a:rPr lang="en-GB" sz="1300" dirty="0" err="1">
                <a:solidFill>
                  <a:schemeClr val="tx1">
                    <a:lumMod val="65000"/>
                    <a:lumOff val="35000"/>
                  </a:schemeClr>
                </a:solidFill>
                <a:latin typeface="+mj-lt"/>
              </a:rPr>
              <a:t>làm</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trong</a:t>
            </a:r>
            <a:r>
              <a:rPr lang="en-GB" sz="1300" dirty="0">
                <a:solidFill>
                  <a:schemeClr val="tx1">
                    <a:lumMod val="65000"/>
                    <a:lumOff val="35000"/>
                  </a:schemeClr>
                </a:solidFill>
                <a:latin typeface="+mj-lt"/>
                <a:cs typeface="Arial" panose="020B0604020202020204" pitchFamily="34" charset="0"/>
              </a:rPr>
              <a:t> </a:t>
            </a:r>
            <a:r>
              <a:rPr lang="en-GB" sz="1300" err="1">
                <a:solidFill>
                  <a:schemeClr val="tx1">
                    <a:lumMod val="65000"/>
                    <a:lumOff val="35000"/>
                  </a:schemeClr>
                </a:solidFill>
                <a:latin typeface="+mj-lt"/>
                <a:cs typeface="Arial" panose="020B0604020202020204" pitchFamily="34" charset="0"/>
              </a:rPr>
              <a:t>khichỉ</a:t>
            </a:r>
            <a:r>
              <a:rPr lang="en-GB" sz="1300">
                <a:solidFill>
                  <a:schemeClr val="tx1">
                    <a:lumMod val="65000"/>
                    <a:lumOff val="35000"/>
                  </a:schemeClr>
                </a:solidFill>
                <a:latin typeface="+mj-lt"/>
                <a:cs typeface="Arial" panose="020B0604020202020204" pitchFamily="34" charset="0"/>
              </a:rPr>
              <a:t> </a:t>
            </a:r>
            <a:r>
              <a:rPr lang="en-GB" sz="1300" smtClean="0">
                <a:solidFill>
                  <a:schemeClr val="tx1">
                    <a:lumMod val="65000"/>
                    <a:lumOff val="35000"/>
                  </a:schemeClr>
                </a:solidFill>
                <a:latin typeface="+mj-lt"/>
                <a:cs typeface="Arial" panose="020B0604020202020204" pitchFamily="34" charset="0"/>
              </a:rPr>
              <a:t>82,1% </a:t>
            </a:r>
            <a:r>
              <a:rPr lang="en-GB" sz="1300" dirty="0" err="1">
                <a:solidFill>
                  <a:schemeClr val="tx1">
                    <a:lumMod val="65000"/>
                    <a:lumOff val="35000"/>
                  </a:schemeClr>
                </a:solidFill>
                <a:latin typeface="+mj-lt"/>
                <a:cs typeface="Arial" panose="020B0604020202020204" pitchFamily="34" charset="0"/>
              </a:rPr>
              <a:t>người</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chưa</a:t>
            </a:r>
            <a:r>
              <a:rPr lang="en-GB" sz="1300" dirty="0">
                <a:solidFill>
                  <a:schemeClr val="tx1">
                    <a:lumMod val="65000"/>
                    <a:lumOff val="35000"/>
                  </a:schemeClr>
                </a:solidFill>
                <a:latin typeface="+mj-lt"/>
                <a:cs typeface="Arial" panose="020B0604020202020204" pitchFamily="34" charset="0"/>
              </a:rPr>
              <a:t> qua </a:t>
            </a:r>
            <a:r>
              <a:rPr lang="en-GB" sz="1300" dirty="0" err="1">
                <a:solidFill>
                  <a:schemeClr val="tx1">
                    <a:lumMod val="65000"/>
                    <a:lumOff val="35000"/>
                  </a:schemeClr>
                </a:solidFill>
                <a:latin typeface="+mj-lt"/>
                <a:cs typeface="Arial" panose="020B0604020202020204" pitchFamily="34" charset="0"/>
              </a:rPr>
              <a:t>đào</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tạo</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kiếm</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được</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việc</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làm</a:t>
            </a:r>
            <a:r>
              <a:rPr lang="en-GB" sz="1300" dirty="0">
                <a:solidFill>
                  <a:schemeClr val="tx1">
                    <a:lumMod val="65000"/>
                    <a:lumOff val="35000"/>
                  </a:schemeClr>
                </a:solidFill>
                <a:latin typeface="+mj-lt"/>
                <a:cs typeface="Arial" panose="020B0604020202020204" pitchFamily="34" charset="0"/>
              </a:rPr>
              <a:t>)</a:t>
            </a:r>
          </a:p>
          <a:p>
            <a:pPr marL="176213" indent="-176213">
              <a:buFont typeface="Arial" panose="020B0604020202020204" pitchFamily="34" charset="0"/>
              <a:buChar char="•"/>
            </a:pPr>
            <a:r>
              <a:rPr lang="en-GB" sz="1300" dirty="0" err="1">
                <a:solidFill>
                  <a:schemeClr val="tx1">
                    <a:lumMod val="65000"/>
                    <a:lumOff val="35000"/>
                  </a:schemeClr>
                </a:solidFill>
                <a:latin typeface="+mj-lt"/>
                <a:cs typeface="Arial" panose="020B0604020202020204" pitchFamily="34" charset="0"/>
              </a:rPr>
              <a:t>Nhận</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trợ</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cấp</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đào</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tạo</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trung</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bình</a:t>
            </a:r>
            <a:r>
              <a:rPr lang="en-GB" sz="1300" dirty="0">
                <a:solidFill>
                  <a:schemeClr val="tx1">
                    <a:lumMod val="65000"/>
                    <a:lumOff val="35000"/>
                  </a:schemeClr>
                </a:solidFill>
                <a:latin typeface="+mj-lt"/>
                <a:cs typeface="Arial" panose="020B0604020202020204" pitchFamily="34" charset="0"/>
              </a:rPr>
              <a:t> </a:t>
            </a:r>
            <a:r>
              <a:rPr lang="en-GB" sz="1300" dirty="0" err="1">
                <a:solidFill>
                  <a:schemeClr val="tx1">
                    <a:lumMod val="65000"/>
                    <a:lumOff val="35000"/>
                  </a:schemeClr>
                </a:solidFill>
                <a:latin typeface="+mj-lt"/>
                <a:cs typeface="Arial" panose="020B0604020202020204" pitchFamily="34" charset="0"/>
              </a:rPr>
              <a:t>khoảng</a:t>
            </a:r>
            <a:r>
              <a:rPr lang="en-GB" sz="1300" dirty="0">
                <a:solidFill>
                  <a:schemeClr val="tx1">
                    <a:lumMod val="65000"/>
                    <a:lumOff val="35000"/>
                  </a:schemeClr>
                </a:solidFill>
                <a:latin typeface="+mj-lt"/>
                <a:cs typeface="Arial" panose="020B0604020202020204" pitchFamily="34" charset="0"/>
              </a:rPr>
              <a:t> </a:t>
            </a:r>
            <a:r>
              <a:rPr lang="en-GB" sz="1300" dirty="0" smtClean="0">
                <a:solidFill>
                  <a:schemeClr val="tx1">
                    <a:lumMod val="65000"/>
                    <a:lumOff val="35000"/>
                  </a:schemeClr>
                </a:solidFill>
                <a:latin typeface="+mj-lt"/>
                <a:cs typeface="Arial" panose="020B0604020202020204" pitchFamily="34" charset="0"/>
              </a:rPr>
              <a:t>908 </a:t>
            </a:r>
            <a:r>
              <a:rPr lang="en-GB" sz="1300" dirty="0">
                <a:solidFill>
                  <a:schemeClr val="tx1">
                    <a:lumMod val="65000"/>
                    <a:lumOff val="35000"/>
                  </a:schemeClr>
                </a:solidFill>
                <a:latin typeface="+mj-lt"/>
                <a:cs typeface="Arial" panose="020B0604020202020204" pitchFamily="34" charset="0"/>
              </a:rPr>
              <a:t>Euro/</a:t>
            </a:r>
            <a:r>
              <a:rPr lang="en-GB" sz="1300" dirty="0" err="1">
                <a:solidFill>
                  <a:schemeClr val="tx1">
                    <a:lumMod val="65000"/>
                    <a:lumOff val="35000"/>
                  </a:schemeClr>
                </a:solidFill>
                <a:latin typeface="+mj-lt"/>
                <a:cs typeface="Arial" panose="020B0604020202020204" pitchFamily="34" charset="0"/>
              </a:rPr>
              <a:t>tháng</a:t>
            </a:r>
            <a:endParaRPr lang="en-GB" sz="1300" dirty="0">
              <a:solidFill>
                <a:schemeClr val="tx1">
                  <a:lumMod val="65000"/>
                  <a:lumOff val="35000"/>
                </a:schemeClr>
              </a:solidFill>
              <a:latin typeface="+mj-lt"/>
              <a:cs typeface="Arial" panose="020B0604020202020204" pitchFamily="34" charset="0"/>
            </a:endParaRPr>
          </a:p>
        </p:txBody>
      </p:sp>
      <p:sp>
        <p:nvSpPr>
          <p:cNvPr id="7" name="Textfeld 6"/>
          <p:cNvSpPr txBox="1"/>
          <p:nvPr/>
        </p:nvSpPr>
        <p:spPr>
          <a:xfrm>
            <a:off x="6583879" y="6257836"/>
            <a:ext cx="2555049" cy="600164"/>
          </a:xfrm>
          <a:prstGeom prst="rect">
            <a:avLst/>
          </a:prstGeom>
          <a:noFill/>
        </p:spPr>
        <p:txBody>
          <a:bodyPr wrap="square" rtlCol="0">
            <a:spAutoFit/>
          </a:bodyPr>
          <a:lstStyle/>
          <a:p>
            <a:pPr algn="r"/>
            <a:r>
              <a:rPr lang="en-GB" sz="1100" dirty="0" err="1">
                <a:solidFill>
                  <a:schemeClr val="tx1">
                    <a:lumMod val="50000"/>
                    <a:lumOff val="50000"/>
                  </a:schemeClr>
                </a:solidFill>
              </a:rPr>
              <a:t>Nguồn</a:t>
            </a:r>
            <a:r>
              <a:rPr lang="en-GB" sz="1100" dirty="0">
                <a:solidFill>
                  <a:schemeClr val="tx1">
                    <a:lumMod val="50000"/>
                    <a:lumOff val="50000"/>
                  </a:schemeClr>
                </a:solidFill>
              </a:rPr>
              <a:t>: </a:t>
            </a:r>
          </a:p>
          <a:p>
            <a:pPr algn="r"/>
            <a:r>
              <a:rPr lang="en-GB" sz="1100" dirty="0" err="1">
                <a:solidFill>
                  <a:schemeClr val="tx1">
                    <a:lumMod val="50000"/>
                    <a:lumOff val="50000"/>
                  </a:schemeClr>
                </a:solidFill>
              </a:rPr>
              <a:t>Báo</a:t>
            </a:r>
            <a:r>
              <a:rPr lang="en-GB" sz="1100" dirty="0">
                <a:solidFill>
                  <a:schemeClr val="tx1">
                    <a:lumMod val="50000"/>
                    <a:lumOff val="50000"/>
                  </a:schemeClr>
                </a:solidFill>
              </a:rPr>
              <a:t> </a:t>
            </a:r>
            <a:r>
              <a:rPr lang="en-GB" sz="1100" dirty="0" err="1">
                <a:solidFill>
                  <a:schemeClr val="tx1">
                    <a:lumMod val="50000"/>
                    <a:lumOff val="50000"/>
                  </a:schemeClr>
                </a:solidFill>
              </a:rPr>
              <a:t>báo</a:t>
            </a:r>
            <a:r>
              <a:rPr lang="en-GB" sz="1100" dirty="0">
                <a:solidFill>
                  <a:schemeClr val="tx1">
                    <a:lumMod val="50000"/>
                    <a:lumOff val="50000"/>
                  </a:schemeClr>
                </a:solidFill>
              </a:rPr>
              <a:t> </a:t>
            </a:r>
            <a:r>
              <a:rPr lang="en-GB" sz="1100" dirty="0" err="1">
                <a:solidFill>
                  <a:schemeClr val="tx1">
                    <a:lumMod val="50000"/>
                    <a:lumOff val="50000"/>
                  </a:schemeClr>
                </a:solidFill>
              </a:rPr>
              <a:t>của</a:t>
            </a:r>
            <a:r>
              <a:rPr lang="en-GB" sz="1100" dirty="0">
                <a:solidFill>
                  <a:schemeClr val="tx1">
                    <a:lumMod val="50000"/>
                    <a:lumOff val="50000"/>
                  </a:schemeClr>
                </a:solidFill>
              </a:rPr>
              <a:t> BIBB (</a:t>
            </a:r>
            <a:r>
              <a:rPr lang="en-GB" sz="1100" dirty="0" smtClean="0">
                <a:solidFill>
                  <a:schemeClr val="tx1">
                    <a:lumMod val="50000"/>
                    <a:lumOff val="50000"/>
                  </a:schemeClr>
                </a:solidFill>
              </a:rPr>
              <a:t>2019),</a:t>
            </a:r>
            <a:endParaRPr lang="en-GB" sz="1100" dirty="0">
              <a:solidFill>
                <a:schemeClr val="tx1">
                  <a:lumMod val="50000"/>
                  <a:lumOff val="50000"/>
                </a:schemeClr>
              </a:solidFill>
            </a:endParaRPr>
          </a:p>
          <a:p>
            <a:pPr algn="r"/>
            <a:r>
              <a:rPr lang="en-GB" sz="1100" dirty="0" err="1">
                <a:solidFill>
                  <a:schemeClr val="tx1">
                    <a:lumMod val="50000"/>
                    <a:lumOff val="50000"/>
                  </a:schemeClr>
                </a:solidFill>
              </a:rPr>
              <a:t>Cục</a:t>
            </a:r>
            <a:r>
              <a:rPr lang="en-GB" sz="1100" dirty="0">
                <a:solidFill>
                  <a:schemeClr val="tx1">
                    <a:lumMod val="50000"/>
                    <a:lumOff val="50000"/>
                  </a:schemeClr>
                </a:solidFill>
              </a:rPr>
              <a:t> </a:t>
            </a:r>
            <a:r>
              <a:rPr lang="en-GB" sz="1100" dirty="0" err="1">
                <a:solidFill>
                  <a:schemeClr val="tx1">
                    <a:lumMod val="50000"/>
                    <a:lumOff val="50000"/>
                  </a:schemeClr>
                </a:solidFill>
              </a:rPr>
              <a:t>Thống</a:t>
            </a:r>
            <a:r>
              <a:rPr lang="en-GB" sz="1100" dirty="0">
                <a:solidFill>
                  <a:schemeClr val="tx1">
                    <a:lumMod val="50000"/>
                    <a:lumOff val="50000"/>
                  </a:schemeClr>
                </a:solidFill>
              </a:rPr>
              <a:t> </a:t>
            </a:r>
            <a:r>
              <a:rPr lang="en-GB" sz="1100" dirty="0" err="1">
                <a:solidFill>
                  <a:schemeClr val="tx1">
                    <a:lumMod val="50000"/>
                    <a:lumOff val="50000"/>
                  </a:schemeClr>
                </a:solidFill>
              </a:rPr>
              <a:t>kê</a:t>
            </a:r>
            <a:r>
              <a:rPr lang="en-GB" sz="1100" dirty="0">
                <a:solidFill>
                  <a:schemeClr val="tx1">
                    <a:lumMod val="50000"/>
                    <a:lumOff val="50000"/>
                  </a:schemeClr>
                </a:solidFill>
              </a:rPr>
              <a:t> </a:t>
            </a:r>
            <a:r>
              <a:rPr lang="en-GB" sz="1100" dirty="0" err="1">
                <a:solidFill>
                  <a:schemeClr val="tx1">
                    <a:lumMod val="50000"/>
                    <a:lumOff val="50000"/>
                  </a:schemeClr>
                </a:solidFill>
              </a:rPr>
              <a:t>Liên</a:t>
            </a:r>
            <a:r>
              <a:rPr lang="en-GB" sz="1100" dirty="0">
                <a:solidFill>
                  <a:schemeClr val="tx1">
                    <a:lumMod val="50000"/>
                    <a:lumOff val="50000"/>
                  </a:schemeClr>
                </a:solidFill>
              </a:rPr>
              <a:t> bang</a:t>
            </a:r>
          </a:p>
        </p:txBody>
      </p:sp>
      <p:pic>
        <p:nvPicPr>
          <p:cNvPr id="12" name="Picture 1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772894" y="1334902"/>
            <a:ext cx="903562" cy="1001720"/>
          </a:xfrm>
          <a:prstGeom prst="rect">
            <a:avLst/>
          </a:prstGeom>
        </p:spPr>
      </p:pic>
      <p:pic>
        <p:nvPicPr>
          <p:cNvPr id="15" name="Picture 1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422986" y="1361424"/>
            <a:ext cx="437046" cy="1128211"/>
          </a:xfrm>
          <a:prstGeom prst="rect">
            <a:avLst/>
          </a:prstGeom>
        </p:spPr>
      </p:pic>
      <p:pic>
        <p:nvPicPr>
          <p:cNvPr id="17" name="Picture 2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flipH="1">
            <a:off x="1374183" y="1433469"/>
            <a:ext cx="374159" cy="980226"/>
          </a:xfrm>
          <a:prstGeom prst="rect">
            <a:avLst/>
          </a:prstGeom>
        </p:spPr>
      </p:pic>
      <p:pic>
        <p:nvPicPr>
          <p:cNvPr id="19" name="Picture 2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893131" y="1437363"/>
            <a:ext cx="402554" cy="976332"/>
          </a:xfrm>
          <a:prstGeom prst="rect">
            <a:avLst/>
          </a:prstGeom>
        </p:spPr>
      </p:pic>
    </p:spTree>
    <p:extLst>
      <p:ext uri="{BB962C8B-B14F-4D97-AF65-F5344CB8AC3E}">
        <p14:creationId xmlns:p14="http://schemas.microsoft.com/office/powerpoint/2010/main" val="20288848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P spid="22" grpId="0"/>
      <p:bldP spid="23" grpId="0"/>
      <p:bldP spid="24" grpId="0"/>
      <p:bldP spid="3" grpId="0"/>
      <p:bldP spid="4" grpId="0"/>
      <p:bldP spid="6" grpId="0"/>
      <p:bldP spid="5"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692" y="745502"/>
            <a:ext cx="6480532" cy="436910"/>
          </a:xfrm>
        </p:spPr>
        <p:txBody>
          <a:bodyPr/>
          <a:lstStyle/>
          <a:p>
            <a:pPr algn="l"/>
            <a:r>
              <a:rPr lang="en-GB" noProof="0" dirty="0">
                <a:solidFill>
                  <a:schemeClr val="accent6">
                    <a:lumMod val="75000"/>
                  </a:schemeClr>
                </a:solidFill>
                <a:latin typeface="Arial Narrow" panose="020B0606020202030204" pitchFamily="34" charset="0"/>
              </a:rPr>
              <a:t>II. </a:t>
            </a:r>
            <a:r>
              <a:rPr lang="en-GB" dirty="0" err="1">
                <a:solidFill>
                  <a:schemeClr val="accent6">
                    <a:lumMod val="75000"/>
                  </a:schemeClr>
                </a:solidFill>
                <a:latin typeface="Arial Narrow" panose="020B0606020202030204" pitchFamily="34" charset="0"/>
              </a:rPr>
              <a:t>Cách</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thức</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hoạt</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động</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của</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Đào</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tạo</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nghề</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kép</a:t>
            </a:r>
            <a:endParaRPr lang="en-GB" noProof="0" dirty="0">
              <a:solidFill>
                <a:schemeClr val="accent6">
                  <a:lumMod val="75000"/>
                </a:schemeClr>
              </a:solidFill>
              <a:latin typeface="Arial Narrow" panose="020B0606020202030204" pitchFamily="34" charset="0"/>
            </a:endParaRPr>
          </a:p>
        </p:txBody>
      </p:sp>
      <p:sp>
        <p:nvSpPr>
          <p:cNvPr id="4" name="TextBox 3"/>
          <p:cNvSpPr txBox="1"/>
          <p:nvPr/>
        </p:nvSpPr>
        <p:spPr>
          <a:xfrm>
            <a:off x="395536" y="1394401"/>
            <a:ext cx="7920880" cy="4930581"/>
          </a:xfrm>
          <a:prstGeom prst="rect">
            <a:avLst/>
          </a:prstGeom>
          <a:noFill/>
        </p:spPr>
        <p:txBody>
          <a:bodyPr wrap="square" rtlCol="0">
            <a:spAutoFit/>
          </a:bodyPr>
          <a:lstStyle/>
          <a:p>
            <a:pPr marL="342900" indent="-342900">
              <a:lnSpc>
                <a:spcPct val="200000"/>
              </a:lnSpc>
              <a:buFont typeface="+mj-lt"/>
              <a:buAutoNum type="arabicPeriod"/>
            </a:pPr>
            <a:r>
              <a:rPr lang="en-GB" sz="2000" b="1" dirty="0" err="1">
                <a:solidFill>
                  <a:schemeClr val="tx1">
                    <a:lumMod val="65000"/>
                    <a:lumOff val="35000"/>
                  </a:schemeClr>
                </a:solidFill>
              </a:rPr>
              <a:t>Động</a:t>
            </a:r>
            <a:r>
              <a:rPr lang="en-GB" sz="2000" b="1" dirty="0">
                <a:solidFill>
                  <a:schemeClr val="tx1">
                    <a:lumMod val="65000"/>
                    <a:lumOff val="35000"/>
                  </a:schemeClr>
                </a:solidFill>
              </a:rPr>
              <a:t> </a:t>
            </a:r>
            <a:r>
              <a:rPr lang="en-GB" sz="2000" b="1" dirty="0" err="1">
                <a:solidFill>
                  <a:schemeClr val="tx1">
                    <a:lumMod val="65000"/>
                    <a:lumOff val="35000"/>
                  </a:schemeClr>
                </a:solidFill>
              </a:rPr>
              <a:t>lực</a:t>
            </a:r>
            <a:r>
              <a:rPr lang="en-GB" sz="2000" b="1" dirty="0">
                <a:solidFill>
                  <a:schemeClr val="tx1">
                    <a:lumMod val="65000"/>
                    <a:lumOff val="35000"/>
                  </a:schemeClr>
                </a:solidFill>
              </a:rPr>
              <a:t> </a:t>
            </a:r>
            <a:r>
              <a:rPr lang="en-GB" sz="2000" b="1" dirty="0" err="1">
                <a:solidFill>
                  <a:schemeClr val="tx1">
                    <a:lumMod val="65000"/>
                    <a:lumOff val="35000"/>
                  </a:schemeClr>
                </a:solidFill>
              </a:rPr>
              <a:t>tham</a:t>
            </a:r>
            <a:r>
              <a:rPr lang="en-GB" sz="2000" b="1" dirty="0">
                <a:solidFill>
                  <a:schemeClr val="tx1">
                    <a:lumMod val="65000"/>
                    <a:lumOff val="35000"/>
                  </a:schemeClr>
                </a:solidFill>
              </a:rPr>
              <a:t> </a:t>
            </a:r>
            <a:r>
              <a:rPr lang="en-GB" sz="2000" b="1" dirty="0" err="1">
                <a:solidFill>
                  <a:schemeClr val="tx1">
                    <a:lumMod val="65000"/>
                    <a:lumOff val="35000"/>
                  </a:schemeClr>
                </a:solidFill>
              </a:rPr>
              <a:t>gia</a:t>
            </a:r>
            <a:r>
              <a:rPr lang="en-GB" sz="2000" b="1" dirty="0">
                <a:solidFill>
                  <a:schemeClr val="tx1">
                    <a:lumMod val="65000"/>
                    <a:lumOff val="35000"/>
                  </a:schemeClr>
                </a:solidFill>
              </a:rPr>
              <a:t> </a:t>
            </a:r>
            <a:r>
              <a:rPr lang="en-GB" sz="2000" b="1" i="1" dirty="0" err="1">
                <a:solidFill>
                  <a:schemeClr val="tx1">
                    <a:lumMod val="65000"/>
                    <a:lumOff val="35000"/>
                  </a:schemeClr>
                </a:solidFill>
              </a:rPr>
              <a:t>Đào</a:t>
            </a:r>
            <a:r>
              <a:rPr lang="en-GB" sz="2000" b="1" i="1" dirty="0">
                <a:solidFill>
                  <a:schemeClr val="tx1">
                    <a:lumMod val="65000"/>
                    <a:lumOff val="35000"/>
                  </a:schemeClr>
                </a:solidFill>
              </a:rPr>
              <a:t> </a:t>
            </a:r>
            <a:r>
              <a:rPr lang="en-GB" sz="2000" b="1" i="1" dirty="0" err="1">
                <a:solidFill>
                  <a:schemeClr val="tx1">
                    <a:lumMod val="65000"/>
                    <a:lumOff val="35000"/>
                  </a:schemeClr>
                </a:solidFill>
              </a:rPr>
              <a:t>tạo</a:t>
            </a:r>
            <a:r>
              <a:rPr lang="en-GB" sz="2000" b="1" i="1" dirty="0">
                <a:solidFill>
                  <a:schemeClr val="tx1">
                    <a:lumMod val="65000"/>
                    <a:lumOff val="35000"/>
                  </a:schemeClr>
                </a:solidFill>
              </a:rPr>
              <a:t> </a:t>
            </a:r>
            <a:r>
              <a:rPr lang="en-GB" sz="2000" b="1" i="1" dirty="0" err="1">
                <a:solidFill>
                  <a:schemeClr val="tx1">
                    <a:lumMod val="65000"/>
                    <a:lumOff val="35000"/>
                  </a:schemeClr>
                </a:solidFill>
              </a:rPr>
              <a:t>nghề</a:t>
            </a:r>
            <a:r>
              <a:rPr lang="en-GB" sz="2000" b="1" i="1" dirty="0">
                <a:solidFill>
                  <a:schemeClr val="tx1">
                    <a:lumMod val="65000"/>
                    <a:lumOff val="35000"/>
                  </a:schemeClr>
                </a:solidFill>
              </a:rPr>
              <a:t> </a:t>
            </a:r>
            <a:r>
              <a:rPr lang="en-GB" sz="2000" b="1" i="1" dirty="0" err="1">
                <a:solidFill>
                  <a:schemeClr val="tx1">
                    <a:lumMod val="65000"/>
                    <a:lumOff val="35000"/>
                  </a:schemeClr>
                </a:solidFill>
              </a:rPr>
              <a:t>kép</a:t>
            </a:r>
            <a:endParaRPr lang="en-GB" sz="2000" b="1" dirty="0">
              <a:solidFill>
                <a:schemeClr val="tx1">
                  <a:lumMod val="65000"/>
                  <a:lumOff val="35000"/>
                </a:schemeClr>
              </a:solidFill>
            </a:endParaRPr>
          </a:p>
          <a:p>
            <a:pPr marL="342900" indent="-342900">
              <a:lnSpc>
                <a:spcPct val="200000"/>
              </a:lnSpc>
              <a:buFont typeface="+mj-lt"/>
              <a:buAutoNum type="arabicPeriod"/>
            </a:pPr>
            <a:r>
              <a:rPr lang="en-GB" sz="2000" b="1" dirty="0" err="1">
                <a:solidFill>
                  <a:schemeClr val="tx1">
                    <a:lumMod val="65000"/>
                    <a:lumOff val="35000"/>
                  </a:schemeClr>
                </a:solidFill>
              </a:rPr>
              <a:t>Hợp</a:t>
            </a:r>
            <a:r>
              <a:rPr lang="en-GB" sz="2000" b="1" dirty="0">
                <a:solidFill>
                  <a:schemeClr val="tx1">
                    <a:lumMod val="65000"/>
                    <a:lumOff val="35000"/>
                  </a:schemeClr>
                </a:solidFill>
              </a:rPr>
              <a:t> </a:t>
            </a:r>
            <a:r>
              <a:rPr lang="en-GB" sz="2000" b="1" dirty="0" err="1">
                <a:solidFill>
                  <a:schemeClr val="tx1">
                    <a:lumMod val="65000"/>
                    <a:lumOff val="35000"/>
                  </a:schemeClr>
                </a:solidFill>
              </a:rPr>
              <a:t>đồng</a:t>
            </a:r>
            <a:r>
              <a:rPr lang="en-GB" sz="2000" b="1" dirty="0">
                <a:solidFill>
                  <a:schemeClr val="tx1">
                    <a:lumMod val="65000"/>
                    <a:lumOff val="35000"/>
                  </a:schemeClr>
                </a:solidFill>
              </a:rPr>
              <a:t> </a:t>
            </a:r>
            <a:r>
              <a:rPr lang="en-GB" sz="2000" b="1" dirty="0" err="1">
                <a:solidFill>
                  <a:schemeClr val="tx1">
                    <a:lumMod val="65000"/>
                    <a:lumOff val="35000"/>
                  </a:schemeClr>
                </a:solidFill>
              </a:rPr>
              <a:t>đào</a:t>
            </a:r>
            <a:r>
              <a:rPr lang="en-GB" sz="2000" b="1" dirty="0">
                <a:solidFill>
                  <a:schemeClr val="tx1">
                    <a:lumMod val="65000"/>
                    <a:lumOff val="35000"/>
                  </a:schemeClr>
                </a:solidFill>
              </a:rPr>
              <a:t> </a:t>
            </a:r>
            <a:r>
              <a:rPr lang="en-GB" sz="2000" b="1" dirty="0" err="1">
                <a:solidFill>
                  <a:schemeClr val="tx1">
                    <a:lumMod val="65000"/>
                    <a:lumOff val="35000"/>
                  </a:schemeClr>
                </a:solidFill>
              </a:rPr>
              <a:t>tạo</a:t>
            </a:r>
            <a:endParaRPr lang="en-GB" sz="2000" b="1" dirty="0">
              <a:solidFill>
                <a:schemeClr val="tx1">
                  <a:lumMod val="65000"/>
                  <a:lumOff val="35000"/>
                </a:schemeClr>
              </a:solidFill>
            </a:endParaRPr>
          </a:p>
          <a:p>
            <a:pPr marL="342900" indent="-342900">
              <a:lnSpc>
                <a:spcPct val="200000"/>
              </a:lnSpc>
              <a:buFont typeface="+mj-lt"/>
              <a:buAutoNum type="arabicPeriod"/>
            </a:pPr>
            <a:r>
              <a:rPr lang="en-GB" sz="2000" b="1" dirty="0">
                <a:solidFill>
                  <a:schemeClr val="tx1">
                    <a:lumMod val="65000"/>
                    <a:lumOff val="35000"/>
                  </a:schemeClr>
                </a:solidFill>
              </a:rPr>
              <a:t>Hai </a:t>
            </a:r>
            <a:r>
              <a:rPr lang="en-GB" sz="2000" b="1" dirty="0" err="1">
                <a:solidFill>
                  <a:schemeClr val="tx1">
                    <a:lumMod val="65000"/>
                    <a:lumOff val="35000"/>
                  </a:schemeClr>
                </a:solidFill>
              </a:rPr>
              <a:t>địa</a:t>
            </a:r>
            <a:r>
              <a:rPr lang="en-GB" sz="2000" b="1" dirty="0">
                <a:solidFill>
                  <a:schemeClr val="tx1">
                    <a:lumMod val="65000"/>
                    <a:lumOff val="35000"/>
                  </a:schemeClr>
                </a:solidFill>
              </a:rPr>
              <a:t> </a:t>
            </a:r>
            <a:r>
              <a:rPr lang="en-GB" sz="2000" b="1" dirty="0" err="1">
                <a:solidFill>
                  <a:schemeClr val="tx1">
                    <a:lumMod val="65000"/>
                    <a:lumOff val="35000"/>
                  </a:schemeClr>
                </a:solidFill>
              </a:rPr>
              <a:t>điểm</a:t>
            </a:r>
            <a:r>
              <a:rPr lang="en-GB" sz="2000" b="1" dirty="0">
                <a:solidFill>
                  <a:schemeClr val="tx1">
                    <a:lumMod val="65000"/>
                    <a:lumOff val="35000"/>
                  </a:schemeClr>
                </a:solidFill>
              </a:rPr>
              <a:t> </a:t>
            </a:r>
            <a:r>
              <a:rPr lang="en-GB" sz="2000" b="1" dirty="0" err="1">
                <a:solidFill>
                  <a:schemeClr val="tx1">
                    <a:lumMod val="65000"/>
                    <a:lumOff val="35000"/>
                  </a:schemeClr>
                </a:solidFill>
              </a:rPr>
              <a:t>đào</a:t>
            </a:r>
            <a:r>
              <a:rPr lang="en-GB" sz="2000" b="1" dirty="0">
                <a:solidFill>
                  <a:schemeClr val="tx1">
                    <a:lumMod val="65000"/>
                    <a:lumOff val="35000"/>
                  </a:schemeClr>
                </a:solidFill>
              </a:rPr>
              <a:t> </a:t>
            </a:r>
            <a:r>
              <a:rPr lang="en-GB" sz="2000" b="1" dirty="0" err="1">
                <a:solidFill>
                  <a:schemeClr val="tx1">
                    <a:lumMod val="65000"/>
                    <a:lumOff val="35000"/>
                  </a:schemeClr>
                </a:solidFill>
              </a:rPr>
              <a:t>tạo</a:t>
            </a:r>
            <a:r>
              <a:rPr lang="en-GB" sz="2000" b="1" dirty="0">
                <a:solidFill>
                  <a:schemeClr val="tx1">
                    <a:lumMod val="65000"/>
                    <a:lumOff val="35000"/>
                  </a:schemeClr>
                </a:solidFill>
              </a:rPr>
              <a:t> </a:t>
            </a:r>
            <a:r>
              <a:rPr lang="en-GB" sz="2000" b="1" dirty="0" err="1">
                <a:solidFill>
                  <a:schemeClr val="tx1">
                    <a:lumMod val="65000"/>
                    <a:lumOff val="35000"/>
                  </a:schemeClr>
                </a:solidFill>
              </a:rPr>
              <a:t>phối</a:t>
            </a:r>
            <a:r>
              <a:rPr lang="en-GB" sz="2000" b="1" dirty="0">
                <a:solidFill>
                  <a:schemeClr val="tx1">
                    <a:lumMod val="65000"/>
                    <a:lumOff val="35000"/>
                  </a:schemeClr>
                </a:solidFill>
              </a:rPr>
              <a:t> h</a:t>
            </a:r>
            <a:r>
              <a:rPr lang="en-US" sz="2000" b="1" dirty="0" err="1">
                <a:solidFill>
                  <a:schemeClr val="tx1">
                    <a:lumMod val="65000"/>
                    <a:lumOff val="35000"/>
                  </a:schemeClr>
                </a:solidFill>
              </a:rPr>
              <a:t>ợp</a:t>
            </a:r>
            <a:r>
              <a:rPr lang="en-GB" sz="2000" b="1" dirty="0">
                <a:solidFill>
                  <a:schemeClr val="tx1">
                    <a:lumMod val="65000"/>
                    <a:lumOff val="35000"/>
                  </a:schemeClr>
                </a:solidFill>
              </a:rPr>
              <a:t> </a:t>
            </a:r>
            <a:r>
              <a:rPr lang="en-GB" sz="2000" b="1" dirty="0" err="1">
                <a:solidFill>
                  <a:schemeClr val="tx1">
                    <a:lumMod val="65000"/>
                    <a:lumOff val="35000"/>
                  </a:schemeClr>
                </a:solidFill>
              </a:rPr>
              <a:t>trong</a:t>
            </a:r>
            <a:r>
              <a:rPr lang="en-GB" sz="2000" b="1" dirty="0">
                <a:solidFill>
                  <a:schemeClr val="tx1">
                    <a:lumMod val="65000"/>
                    <a:lumOff val="35000"/>
                  </a:schemeClr>
                </a:solidFill>
              </a:rPr>
              <a:t> </a:t>
            </a:r>
            <a:r>
              <a:rPr lang="en-GB" sz="2000" b="1" dirty="0" err="1">
                <a:solidFill>
                  <a:schemeClr val="tx1">
                    <a:lumMod val="65000"/>
                    <a:lumOff val="35000"/>
                  </a:schemeClr>
                </a:solidFill>
              </a:rPr>
              <a:t>đào</a:t>
            </a:r>
            <a:r>
              <a:rPr lang="en-GB" sz="2000" b="1" dirty="0">
                <a:solidFill>
                  <a:schemeClr val="tx1">
                    <a:lumMod val="65000"/>
                    <a:lumOff val="35000"/>
                  </a:schemeClr>
                </a:solidFill>
              </a:rPr>
              <a:t> </a:t>
            </a:r>
            <a:r>
              <a:rPr lang="en-GB" sz="2000" b="1" dirty="0" err="1">
                <a:solidFill>
                  <a:schemeClr val="tx1">
                    <a:lumMod val="65000"/>
                    <a:lumOff val="35000"/>
                  </a:schemeClr>
                </a:solidFill>
              </a:rPr>
              <a:t>tạo</a:t>
            </a:r>
            <a:r>
              <a:rPr lang="en-GB" sz="2000" b="1" dirty="0">
                <a:solidFill>
                  <a:schemeClr val="tx1">
                    <a:lumMod val="65000"/>
                    <a:lumOff val="35000"/>
                  </a:schemeClr>
                </a:solidFill>
              </a:rPr>
              <a:t> </a:t>
            </a:r>
            <a:r>
              <a:rPr lang="en-GB" sz="2000" b="1" dirty="0" err="1">
                <a:solidFill>
                  <a:schemeClr val="tx1">
                    <a:lumMod val="65000"/>
                    <a:lumOff val="35000"/>
                  </a:schemeClr>
                </a:solidFill>
              </a:rPr>
              <a:t>kép</a:t>
            </a:r>
            <a:endParaRPr lang="en-GB" sz="2000" b="1" dirty="0">
              <a:solidFill>
                <a:schemeClr val="tx1">
                  <a:lumMod val="65000"/>
                  <a:lumOff val="35000"/>
                </a:schemeClr>
              </a:solidFill>
            </a:endParaRPr>
          </a:p>
          <a:p>
            <a:pPr marL="342900" indent="-342900">
              <a:lnSpc>
                <a:spcPct val="200000"/>
              </a:lnSpc>
              <a:buFont typeface="+mj-lt"/>
              <a:buAutoNum type="arabicPeriod"/>
            </a:pPr>
            <a:r>
              <a:rPr lang="en-GB" sz="2000" b="1" dirty="0" err="1">
                <a:solidFill>
                  <a:schemeClr val="tx1">
                    <a:lumMod val="65000"/>
                    <a:lumOff val="35000"/>
                  </a:schemeClr>
                </a:solidFill>
              </a:rPr>
              <a:t>Kỳ</a:t>
            </a:r>
            <a:r>
              <a:rPr lang="en-GB" sz="2000" b="1" dirty="0">
                <a:solidFill>
                  <a:schemeClr val="tx1">
                    <a:lumMod val="65000"/>
                    <a:lumOff val="35000"/>
                  </a:schemeClr>
                </a:solidFill>
              </a:rPr>
              <a:t> </a:t>
            </a:r>
            <a:r>
              <a:rPr lang="en-GB" sz="2000" b="1" dirty="0" err="1">
                <a:solidFill>
                  <a:schemeClr val="tx1">
                    <a:lumMod val="65000"/>
                    <a:lumOff val="35000"/>
                  </a:schemeClr>
                </a:solidFill>
              </a:rPr>
              <a:t>thi</a:t>
            </a:r>
            <a:r>
              <a:rPr lang="en-GB" sz="2000" b="1" dirty="0">
                <a:solidFill>
                  <a:schemeClr val="tx1">
                    <a:lumMod val="65000"/>
                    <a:lumOff val="35000"/>
                  </a:schemeClr>
                </a:solidFill>
              </a:rPr>
              <a:t> </a:t>
            </a:r>
            <a:r>
              <a:rPr lang="en-GB" sz="2000" b="1" dirty="0" err="1">
                <a:solidFill>
                  <a:schemeClr val="tx1">
                    <a:lumMod val="65000"/>
                    <a:lumOff val="35000"/>
                  </a:schemeClr>
                </a:solidFill>
              </a:rPr>
              <a:t>độc</a:t>
            </a:r>
            <a:r>
              <a:rPr lang="en-GB" sz="2000" b="1" dirty="0">
                <a:solidFill>
                  <a:schemeClr val="tx1">
                    <a:lumMod val="65000"/>
                    <a:lumOff val="35000"/>
                  </a:schemeClr>
                </a:solidFill>
              </a:rPr>
              <a:t> </a:t>
            </a:r>
            <a:r>
              <a:rPr lang="en-GB" sz="2000" b="1" dirty="0" err="1">
                <a:solidFill>
                  <a:schemeClr val="tx1">
                    <a:lumMod val="65000"/>
                    <a:lumOff val="35000"/>
                  </a:schemeClr>
                </a:solidFill>
              </a:rPr>
              <a:t>lập</a:t>
            </a:r>
            <a:endParaRPr lang="en-GB" sz="2000" b="1" dirty="0">
              <a:solidFill>
                <a:schemeClr val="tx1">
                  <a:lumMod val="65000"/>
                  <a:lumOff val="35000"/>
                </a:schemeClr>
              </a:solidFill>
            </a:endParaRPr>
          </a:p>
          <a:p>
            <a:pPr marL="342900" indent="-342900">
              <a:lnSpc>
                <a:spcPct val="200000"/>
              </a:lnSpc>
              <a:buFont typeface="+mj-lt"/>
              <a:buAutoNum type="arabicPeriod"/>
            </a:pPr>
            <a:r>
              <a:rPr lang="en-GB" sz="2000" b="1" dirty="0" err="1">
                <a:solidFill>
                  <a:schemeClr val="tx1">
                    <a:lumMod val="65000"/>
                    <a:lumOff val="35000"/>
                  </a:schemeClr>
                </a:solidFill>
              </a:rPr>
              <a:t>Chìa</a:t>
            </a:r>
            <a:r>
              <a:rPr lang="en-GB" sz="2000" b="1" dirty="0">
                <a:solidFill>
                  <a:schemeClr val="tx1">
                    <a:lumMod val="65000"/>
                    <a:lumOff val="35000"/>
                  </a:schemeClr>
                </a:solidFill>
              </a:rPr>
              <a:t> </a:t>
            </a:r>
            <a:r>
              <a:rPr lang="en-GB" sz="2000" b="1" dirty="0" err="1">
                <a:solidFill>
                  <a:schemeClr val="tx1">
                    <a:lumMod val="65000"/>
                    <a:lumOff val="35000"/>
                  </a:schemeClr>
                </a:solidFill>
              </a:rPr>
              <a:t>khóa</a:t>
            </a:r>
            <a:r>
              <a:rPr lang="en-GB" sz="2000" b="1" dirty="0">
                <a:solidFill>
                  <a:schemeClr val="tx1">
                    <a:lumMod val="65000"/>
                    <a:lumOff val="35000"/>
                  </a:schemeClr>
                </a:solidFill>
              </a:rPr>
              <a:t> </a:t>
            </a:r>
            <a:r>
              <a:rPr lang="en-GB" sz="2000" b="1" dirty="0" err="1">
                <a:solidFill>
                  <a:schemeClr val="tx1">
                    <a:lumMod val="65000"/>
                    <a:lumOff val="35000"/>
                  </a:schemeClr>
                </a:solidFill>
              </a:rPr>
              <a:t>để</a:t>
            </a:r>
            <a:r>
              <a:rPr lang="en-GB" sz="2000" b="1" dirty="0">
                <a:solidFill>
                  <a:schemeClr val="tx1">
                    <a:lumMod val="65000"/>
                    <a:lumOff val="35000"/>
                  </a:schemeClr>
                </a:solidFill>
              </a:rPr>
              <a:t> </a:t>
            </a:r>
            <a:r>
              <a:rPr lang="en-GB" sz="2000" b="1" dirty="0" err="1">
                <a:solidFill>
                  <a:schemeClr val="tx1">
                    <a:lumMod val="65000"/>
                    <a:lumOff val="35000"/>
                  </a:schemeClr>
                </a:solidFill>
              </a:rPr>
              <a:t>thành</a:t>
            </a:r>
            <a:r>
              <a:rPr lang="en-GB" sz="2000" b="1" dirty="0">
                <a:solidFill>
                  <a:schemeClr val="tx1">
                    <a:lumMod val="65000"/>
                    <a:lumOff val="35000"/>
                  </a:schemeClr>
                </a:solidFill>
              </a:rPr>
              <a:t> </a:t>
            </a:r>
            <a:r>
              <a:rPr lang="en-GB" sz="2000" b="1" dirty="0" err="1">
                <a:solidFill>
                  <a:schemeClr val="tx1">
                    <a:lumMod val="65000"/>
                    <a:lumOff val="35000"/>
                  </a:schemeClr>
                </a:solidFill>
              </a:rPr>
              <a:t>công</a:t>
            </a:r>
            <a:r>
              <a:rPr lang="en-GB" sz="2000" b="1" dirty="0">
                <a:solidFill>
                  <a:schemeClr val="tx1">
                    <a:lumMod val="65000"/>
                    <a:lumOff val="35000"/>
                  </a:schemeClr>
                </a:solidFill>
              </a:rPr>
              <a:t> </a:t>
            </a:r>
            <a:r>
              <a:rPr lang="en-GB" sz="2000" b="1" dirty="0" err="1">
                <a:solidFill>
                  <a:schemeClr val="tx1">
                    <a:lumMod val="65000"/>
                    <a:lumOff val="35000"/>
                  </a:schemeClr>
                </a:solidFill>
              </a:rPr>
              <a:t>trong</a:t>
            </a:r>
            <a:r>
              <a:rPr lang="en-GB" sz="2000" b="1" dirty="0">
                <a:solidFill>
                  <a:schemeClr val="tx1">
                    <a:lumMod val="65000"/>
                    <a:lumOff val="35000"/>
                  </a:schemeClr>
                </a:solidFill>
              </a:rPr>
              <a:t> </a:t>
            </a:r>
            <a:r>
              <a:rPr lang="en-GB" sz="2000" b="1" dirty="0" err="1">
                <a:solidFill>
                  <a:schemeClr val="tx1">
                    <a:lumMod val="65000"/>
                    <a:lumOff val="35000"/>
                  </a:schemeClr>
                </a:solidFill>
              </a:rPr>
              <a:t>sự</a:t>
            </a:r>
            <a:r>
              <a:rPr lang="en-GB" sz="2000" b="1" dirty="0">
                <a:solidFill>
                  <a:schemeClr val="tx1">
                    <a:lumMod val="65000"/>
                    <a:lumOff val="35000"/>
                  </a:schemeClr>
                </a:solidFill>
              </a:rPr>
              <a:t> </a:t>
            </a:r>
            <a:r>
              <a:rPr lang="en-GB" sz="2000" b="1" dirty="0" err="1">
                <a:solidFill>
                  <a:schemeClr val="tx1">
                    <a:lumMod val="65000"/>
                    <a:lumOff val="35000"/>
                  </a:schemeClr>
                </a:solidFill>
              </a:rPr>
              <a:t>nghiệp</a:t>
            </a:r>
            <a:endParaRPr lang="en-GB" sz="2000" b="1" dirty="0">
              <a:solidFill>
                <a:schemeClr val="tx1">
                  <a:lumMod val="65000"/>
                  <a:lumOff val="35000"/>
                </a:schemeClr>
              </a:solidFill>
            </a:endParaRPr>
          </a:p>
          <a:p>
            <a:pPr marL="342900" indent="-342900">
              <a:lnSpc>
                <a:spcPct val="200000"/>
              </a:lnSpc>
              <a:buFont typeface="+mj-lt"/>
              <a:buAutoNum type="arabicPeriod"/>
            </a:pPr>
            <a:r>
              <a:rPr lang="en-GB" sz="2000" b="1" dirty="0" err="1">
                <a:solidFill>
                  <a:schemeClr val="bg1">
                    <a:lumMod val="65000"/>
                  </a:schemeClr>
                </a:solidFill>
              </a:rPr>
              <a:t>Các</a:t>
            </a:r>
            <a:r>
              <a:rPr lang="en-GB" sz="2000" b="1" dirty="0">
                <a:solidFill>
                  <a:schemeClr val="bg1">
                    <a:lumMod val="65000"/>
                  </a:schemeClr>
                </a:solidFill>
              </a:rPr>
              <a:t> </a:t>
            </a:r>
            <a:r>
              <a:rPr lang="en-GB" sz="2000" b="1" dirty="0" err="1">
                <a:solidFill>
                  <a:schemeClr val="bg1">
                    <a:lumMod val="65000"/>
                  </a:schemeClr>
                </a:solidFill>
              </a:rPr>
              <a:t>bên</a:t>
            </a:r>
            <a:r>
              <a:rPr lang="en-GB" sz="2000" b="1" dirty="0">
                <a:solidFill>
                  <a:schemeClr val="bg1">
                    <a:lumMod val="65000"/>
                  </a:schemeClr>
                </a:solidFill>
              </a:rPr>
              <a:t> </a:t>
            </a:r>
            <a:r>
              <a:rPr lang="en-GB" sz="2000" b="1" dirty="0" err="1">
                <a:solidFill>
                  <a:schemeClr val="bg1">
                    <a:lumMod val="65000"/>
                  </a:schemeClr>
                </a:solidFill>
              </a:rPr>
              <a:t>liên</a:t>
            </a:r>
            <a:r>
              <a:rPr lang="en-GB" sz="2000" b="1" dirty="0">
                <a:solidFill>
                  <a:schemeClr val="bg1">
                    <a:lumMod val="65000"/>
                  </a:schemeClr>
                </a:solidFill>
              </a:rPr>
              <a:t> </a:t>
            </a:r>
            <a:r>
              <a:rPr lang="en-GB" sz="2000" b="1" dirty="0" err="1">
                <a:solidFill>
                  <a:schemeClr val="bg1">
                    <a:lumMod val="65000"/>
                  </a:schemeClr>
                </a:solidFill>
              </a:rPr>
              <a:t>quan</a:t>
            </a:r>
            <a:r>
              <a:rPr lang="en-GB" sz="2000" b="1" dirty="0">
                <a:solidFill>
                  <a:schemeClr val="bg1">
                    <a:lumMod val="65000"/>
                  </a:schemeClr>
                </a:solidFill>
              </a:rPr>
              <a:t> </a:t>
            </a:r>
            <a:r>
              <a:rPr lang="en-GB" sz="2000" b="1" dirty="0" err="1">
                <a:solidFill>
                  <a:schemeClr val="bg1">
                    <a:lumMod val="65000"/>
                  </a:schemeClr>
                </a:solidFill>
              </a:rPr>
              <a:t>theo</a:t>
            </a:r>
            <a:r>
              <a:rPr lang="en-GB" sz="2000" b="1" dirty="0">
                <a:solidFill>
                  <a:schemeClr val="bg1">
                    <a:lumMod val="65000"/>
                  </a:schemeClr>
                </a:solidFill>
              </a:rPr>
              <a:t> </a:t>
            </a:r>
            <a:r>
              <a:rPr lang="en-GB" sz="2000" b="1" dirty="0" err="1">
                <a:solidFill>
                  <a:schemeClr val="bg1">
                    <a:lumMod val="65000"/>
                  </a:schemeClr>
                </a:solidFill>
              </a:rPr>
              <a:t>dõi</a:t>
            </a:r>
            <a:r>
              <a:rPr lang="en-GB" sz="2000" b="1" dirty="0">
                <a:solidFill>
                  <a:schemeClr val="bg1">
                    <a:lumMod val="65000"/>
                  </a:schemeClr>
                </a:solidFill>
              </a:rPr>
              <a:t>, </a:t>
            </a:r>
            <a:r>
              <a:rPr lang="en-GB" sz="2000" b="1" dirty="0" err="1">
                <a:solidFill>
                  <a:schemeClr val="bg1">
                    <a:lumMod val="65000"/>
                  </a:schemeClr>
                </a:solidFill>
              </a:rPr>
              <a:t>giám</a:t>
            </a:r>
            <a:r>
              <a:rPr lang="en-GB" sz="2000" b="1" dirty="0">
                <a:solidFill>
                  <a:schemeClr val="bg1">
                    <a:lumMod val="65000"/>
                  </a:schemeClr>
                </a:solidFill>
              </a:rPr>
              <a:t> </a:t>
            </a:r>
            <a:r>
              <a:rPr lang="en-GB" sz="2000" b="1" dirty="0" err="1">
                <a:solidFill>
                  <a:schemeClr val="bg1">
                    <a:lumMod val="65000"/>
                  </a:schemeClr>
                </a:solidFill>
              </a:rPr>
              <a:t>sát</a:t>
            </a:r>
            <a:r>
              <a:rPr lang="en-GB" sz="2000" b="1" dirty="0">
                <a:solidFill>
                  <a:schemeClr val="bg1">
                    <a:lumMod val="65000"/>
                  </a:schemeClr>
                </a:solidFill>
              </a:rPr>
              <a:t> </a:t>
            </a:r>
            <a:r>
              <a:rPr lang="en-GB" sz="2000" b="1" dirty="0" err="1">
                <a:solidFill>
                  <a:schemeClr val="bg1">
                    <a:lumMod val="65000"/>
                  </a:schemeClr>
                </a:solidFill>
              </a:rPr>
              <a:t>và</a:t>
            </a:r>
            <a:r>
              <a:rPr lang="en-GB" sz="2000" b="1" dirty="0">
                <a:solidFill>
                  <a:schemeClr val="bg1">
                    <a:lumMod val="65000"/>
                  </a:schemeClr>
                </a:solidFill>
              </a:rPr>
              <a:t> </a:t>
            </a:r>
            <a:r>
              <a:rPr lang="en-GB" sz="2000" b="1" dirty="0" err="1">
                <a:solidFill>
                  <a:schemeClr val="bg1">
                    <a:lumMod val="65000"/>
                  </a:schemeClr>
                </a:solidFill>
              </a:rPr>
              <a:t>hỗ</a:t>
            </a:r>
            <a:r>
              <a:rPr lang="en-GB" sz="2000" b="1" dirty="0">
                <a:solidFill>
                  <a:schemeClr val="bg1">
                    <a:lumMod val="65000"/>
                  </a:schemeClr>
                </a:solidFill>
              </a:rPr>
              <a:t> </a:t>
            </a:r>
            <a:r>
              <a:rPr lang="en-GB" sz="2000" b="1" dirty="0" err="1">
                <a:solidFill>
                  <a:schemeClr val="bg1">
                    <a:lumMod val="65000"/>
                  </a:schemeClr>
                </a:solidFill>
              </a:rPr>
              <a:t>trợ</a:t>
            </a:r>
            <a:endParaRPr lang="en-GB" sz="2000" b="1" dirty="0">
              <a:solidFill>
                <a:schemeClr val="bg1">
                  <a:lumMod val="65000"/>
                </a:schemeClr>
              </a:solidFill>
            </a:endParaRPr>
          </a:p>
          <a:p>
            <a:pPr marL="342900" indent="-342900">
              <a:lnSpc>
                <a:spcPct val="200000"/>
              </a:lnSpc>
              <a:buFont typeface="+mj-lt"/>
              <a:buAutoNum type="arabicPeriod"/>
            </a:pPr>
            <a:r>
              <a:rPr lang="en-GB" sz="2000" b="1" dirty="0" err="1">
                <a:solidFill>
                  <a:schemeClr val="bg1">
                    <a:lumMod val="65000"/>
                  </a:schemeClr>
                </a:solidFill>
              </a:rPr>
              <a:t>Các</a:t>
            </a:r>
            <a:r>
              <a:rPr lang="en-GB" sz="2000" b="1" dirty="0">
                <a:solidFill>
                  <a:schemeClr val="bg1">
                    <a:lumMod val="65000"/>
                  </a:schemeClr>
                </a:solidFill>
              </a:rPr>
              <a:t> </a:t>
            </a:r>
            <a:r>
              <a:rPr lang="en-GB" sz="2000" b="1" dirty="0" err="1">
                <a:solidFill>
                  <a:schemeClr val="bg1">
                    <a:lumMod val="65000"/>
                  </a:schemeClr>
                </a:solidFill>
              </a:rPr>
              <a:t>tiêu</a:t>
            </a:r>
            <a:r>
              <a:rPr lang="en-GB" sz="2000" b="1" dirty="0">
                <a:solidFill>
                  <a:schemeClr val="bg1">
                    <a:lumMod val="65000"/>
                  </a:schemeClr>
                </a:solidFill>
              </a:rPr>
              <a:t> </a:t>
            </a:r>
            <a:r>
              <a:rPr lang="en-GB" sz="2000" b="1" dirty="0" err="1">
                <a:solidFill>
                  <a:schemeClr val="bg1">
                    <a:lumMod val="65000"/>
                  </a:schemeClr>
                </a:solidFill>
              </a:rPr>
              <a:t>chuẩn</a:t>
            </a:r>
            <a:r>
              <a:rPr lang="en-GB" sz="2000" b="1" dirty="0">
                <a:solidFill>
                  <a:schemeClr val="bg1">
                    <a:lumMod val="65000"/>
                  </a:schemeClr>
                </a:solidFill>
              </a:rPr>
              <a:t> </a:t>
            </a:r>
            <a:r>
              <a:rPr lang="en-GB" sz="2000" b="1" dirty="0" err="1">
                <a:solidFill>
                  <a:schemeClr val="bg1">
                    <a:lumMod val="65000"/>
                  </a:schemeClr>
                </a:solidFill>
              </a:rPr>
              <a:t>Đào</a:t>
            </a:r>
            <a:r>
              <a:rPr lang="en-GB" sz="2000" b="1" dirty="0">
                <a:solidFill>
                  <a:schemeClr val="bg1">
                    <a:lumMod val="65000"/>
                  </a:schemeClr>
                </a:solidFill>
              </a:rPr>
              <a:t> </a:t>
            </a:r>
            <a:r>
              <a:rPr lang="en-GB" sz="2000" b="1" dirty="0" err="1">
                <a:solidFill>
                  <a:schemeClr val="bg1">
                    <a:lumMod val="65000"/>
                  </a:schemeClr>
                </a:solidFill>
              </a:rPr>
              <a:t>tạo</a:t>
            </a:r>
            <a:r>
              <a:rPr lang="en-GB" sz="2000" b="1" dirty="0">
                <a:solidFill>
                  <a:schemeClr val="bg1">
                    <a:lumMod val="65000"/>
                  </a:schemeClr>
                </a:solidFill>
              </a:rPr>
              <a:t> </a:t>
            </a:r>
            <a:r>
              <a:rPr lang="en-GB" sz="2000" b="1" dirty="0" err="1">
                <a:solidFill>
                  <a:schemeClr val="bg1">
                    <a:lumMod val="65000"/>
                  </a:schemeClr>
                </a:solidFill>
              </a:rPr>
              <a:t>nghề</a:t>
            </a:r>
            <a:r>
              <a:rPr lang="en-GB" sz="2000" b="1" dirty="0">
                <a:solidFill>
                  <a:schemeClr val="bg1">
                    <a:lumMod val="65000"/>
                  </a:schemeClr>
                </a:solidFill>
              </a:rPr>
              <a:t> </a:t>
            </a:r>
            <a:r>
              <a:rPr lang="en-GB" sz="2000" b="1" dirty="0" err="1">
                <a:solidFill>
                  <a:schemeClr val="bg1">
                    <a:lumMod val="65000"/>
                  </a:schemeClr>
                </a:solidFill>
              </a:rPr>
              <a:t>kép</a:t>
            </a:r>
            <a:r>
              <a:rPr lang="en-GB" sz="2000" b="1" i="1" dirty="0">
                <a:solidFill>
                  <a:schemeClr val="bg1">
                    <a:lumMod val="65000"/>
                  </a:schemeClr>
                </a:solidFill>
              </a:rPr>
              <a:t> </a:t>
            </a:r>
            <a:r>
              <a:rPr lang="en-GB" sz="2000" b="1" dirty="0" err="1">
                <a:solidFill>
                  <a:schemeClr val="bg1">
                    <a:lumMod val="65000"/>
                  </a:schemeClr>
                </a:solidFill>
              </a:rPr>
              <a:t>dựa</a:t>
            </a:r>
            <a:r>
              <a:rPr lang="en-GB" sz="2000" b="1" dirty="0">
                <a:solidFill>
                  <a:schemeClr val="bg1">
                    <a:lumMod val="65000"/>
                  </a:schemeClr>
                </a:solidFill>
              </a:rPr>
              <a:t> </a:t>
            </a:r>
            <a:r>
              <a:rPr lang="en-GB" sz="2000" b="1" dirty="0" err="1">
                <a:solidFill>
                  <a:schemeClr val="bg1">
                    <a:lumMod val="65000"/>
                  </a:schemeClr>
                </a:solidFill>
              </a:rPr>
              <a:t>trên</a:t>
            </a:r>
            <a:r>
              <a:rPr lang="en-GB" sz="2000" b="1" dirty="0">
                <a:solidFill>
                  <a:schemeClr val="bg1">
                    <a:lumMod val="65000"/>
                  </a:schemeClr>
                </a:solidFill>
              </a:rPr>
              <a:t> </a:t>
            </a:r>
            <a:r>
              <a:rPr lang="en-GB" sz="2000" b="1" dirty="0" err="1">
                <a:solidFill>
                  <a:schemeClr val="bg1">
                    <a:lumMod val="65000"/>
                  </a:schemeClr>
                </a:solidFill>
              </a:rPr>
              <a:t>yêu</a:t>
            </a:r>
            <a:r>
              <a:rPr lang="en-GB" sz="2000" b="1" dirty="0">
                <a:solidFill>
                  <a:schemeClr val="bg1">
                    <a:lumMod val="65000"/>
                  </a:schemeClr>
                </a:solidFill>
              </a:rPr>
              <a:t> </a:t>
            </a:r>
            <a:r>
              <a:rPr lang="en-GB" sz="2000" b="1" dirty="0" err="1">
                <a:solidFill>
                  <a:schemeClr val="bg1">
                    <a:lumMod val="65000"/>
                  </a:schemeClr>
                </a:solidFill>
              </a:rPr>
              <a:t>cầu</a:t>
            </a:r>
            <a:r>
              <a:rPr lang="en-GB" sz="2000" b="1" dirty="0">
                <a:solidFill>
                  <a:schemeClr val="bg1">
                    <a:lumMod val="65000"/>
                  </a:schemeClr>
                </a:solidFill>
              </a:rPr>
              <a:t> </a:t>
            </a:r>
            <a:r>
              <a:rPr lang="en-GB" sz="2000" b="1" dirty="0" err="1">
                <a:solidFill>
                  <a:schemeClr val="bg1">
                    <a:lumMod val="65000"/>
                  </a:schemeClr>
                </a:solidFill>
              </a:rPr>
              <a:t>của</a:t>
            </a:r>
            <a:r>
              <a:rPr lang="en-GB" sz="2000" b="1" dirty="0">
                <a:solidFill>
                  <a:schemeClr val="bg1">
                    <a:lumMod val="65000"/>
                  </a:schemeClr>
                </a:solidFill>
              </a:rPr>
              <a:t> </a:t>
            </a:r>
            <a:r>
              <a:rPr lang="en-GB" sz="2000" b="1" dirty="0" err="1">
                <a:solidFill>
                  <a:schemeClr val="bg1">
                    <a:lumMod val="65000"/>
                  </a:schemeClr>
                </a:solidFill>
              </a:rPr>
              <a:t>nơi</a:t>
            </a:r>
            <a:r>
              <a:rPr lang="en-GB" sz="2000" b="1" dirty="0">
                <a:solidFill>
                  <a:schemeClr val="bg1">
                    <a:lumMod val="65000"/>
                  </a:schemeClr>
                </a:solidFill>
              </a:rPr>
              <a:t> </a:t>
            </a:r>
            <a:r>
              <a:rPr lang="en-GB" sz="2000" b="1" dirty="0" err="1">
                <a:solidFill>
                  <a:schemeClr val="bg1">
                    <a:lumMod val="65000"/>
                  </a:schemeClr>
                </a:solidFill>
              </a:rPr>
              <a:t>làm</a:t>
            </a:r>
            <a:r>
              <a:rPr lang="en-GB" sz="2000" b="1" dirty="0">
                <a:solidFill>
                  <a:schemeClr val="bg1">
                    <a:lumMod val="65000"/>
                  </a:schemeClr>
                </a:solidFill>
              </a:rPr>
              <a:t> </a:t>
            </a:r>
            <a:r>
              <a:rPr lang="en-GB" sz="2000" b="1" dirty="0" err="1">
                <a:solidFill>
                  <a:schemeClr val="bg1">
                    <a:lumMod val="65000"/>
                  </a:schemeClr>
                </a:solidFill>
              </a:rPr>
              <a:t>việc</a:t>
            </a:r>
            <a:endParaRPr lang="en-GB" sz="2000" b="1" dirty="0">
              <a:solidFill>
                <a:schemeClr val="bg1">
                  <a:lumMod val="65000"/>
                </a:schemeClr>
              </a:solidFill>
            </a:endParaRPr>
          </a:p>
          <a:p>
            <a:pPr marL="342900" indent="-342900">
              <a:lnSpc>
                <a:spcPct val="200000"/>
              </a:lnSpc>
              <a:buFont typeface="+mj-lt"/>
              <a:buAutoNum type="arabicPeriod"/>
            </a:pPr>
            <a:r>
              <a:rPr lang="en-GB" sz="2000" b="1" dirty="0" err="1">
                <a:solidFill>
                  <a:schemeClr val="bg1">
                    <a:lumMod val="65000"/>
                  </a:schemeClr>
                </a:solidFill>
              </a:rPr>
              <a:t>Khuôn</a:t>
            </a:r>
            <a:r>
              <a:rPr lang="en-GB" sz="2000" b="1" dirty="0">
                <a:solidFill>
                  <a:schemeClr val="bg1">
                    <a:lumMod val="65000"/>
                  </a:schemeClr>
                </a:solidFill>
              </a:rPr>
              <a:t> </a:t>
            </a:r>
            <a:r>
              <a:rPr lang="en-GB" sz="2000" b="1" dirty="0" err="1">
                <a:solidFill>
                  <a:schemeClr val="bg1">
                    <a:lumMod val="65000"/>
                  </a:schemeClr>
                </a:solidFill>
              </a:rPr>
              <a:t>khổ</a:t>
            </a:r>
            <a:r>
              <a:rPr lang="en-GB" sz="2000" b="1" dirty="0">
                <a:solidFill>
                  <a:schemeClr val="bg1">
                    <a:lumMod val="65000"/>
                  </a:schemeClr>
                </a:solidFill>
              </a:rPr>
              <a:t> </a:t>
            </a:r>
            <a:r>
              <a:rPr lang="en-GB" sz="2000" b="1" dirty="0" err="1">
                <a:solidFill>
                  <a:schemeClr val="bg1">
                    <a:lumMod val="65000"/>
                  </a:schemeClr>
                </a:solidFill>
              </a:rPr>
              <a:t>pháp</a:t>
            </a:r>
            <a:r>
              <a:rPr lang="en-GB" sz="2000" b="1" dirty="0">
                <a:solidFill>
                  <a:schemeClr val="bg1">
                    <a:lumMod val="65000"/>
                  </a:schemeClr>
                </a:solidFill>
              </a:rPr>
              <a:t> </a:t>
            </a:r>
            <a:r>
              <a:rPr lang="en-GB" sz="2000" b="1" dirty="0" err="1">
                <a:solidFill>
                  <a:schemeClr val="bg1">
                    <a:lumMod val="65000"/>
                  </a:schemeClr>
                </a:solidFill>
              </a:rPr>
              <a:t>lý</a:t>
            </a:r>
            <a:endParaRPr lang="en-GB" dirty="0"/>
          </a:p>
        </p:txBody>
      </p:sp>
    </p:spTree>
    <p:extLst>
      <p:ext uri="{BB962C8B-B14F-4D97-AF65-F5344CB8AC3E}">
        <p14:creationId xmlns:p14="http://schemas.microsoft.com/office/powerpoint/2010/main" val="3615180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ight Arrow 84"/>
          <p:cNvSpPr/>
          <p:nvPr/>
        </p:nvSpPr>
        <p:spPr>
          <a:xfrm>
            <a:off x="3379742" y="4973662"/>
            <a:ext cx="2333691" cy="1359185"/>
          </a:xfrm>
          <a:prstGeom prst="rightArrow">
            <a:avLst>
              <a:gd name="adj1" fmla="val 62664"/>
              <a:gd name="adj2" fmla="val 3417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p:txBody>
          <a:bodyPr/>
          <a:lstStyle/>
          <a:p>
            <a:r>
              <a:rPr lang="en-GB" dirty="0">
                <a:solidFill>
                  <a:schemeClr val="accent6">
                    <a:lumMod val="75000"/>
                  </a:schemeClr>
                </a:solidFill>
                <a:latin typeface="Arial Narrow" panose="020B0606020202030204" pitchFamily="34" charset="0"/>
              </a:rPr>
              <a:t>1. </a:t>
            </a:r>
            <a:r>
              <a:rPr lang="en-GB" dirty="0" err="1">
                <a:solidFill>
                  <a:schemeClr val="accent6">
                    <a:lumMod val="75000"/>
                  </a:schemeClr>
                </a:solidFill>
                <a:latin typeface="Arial Narrow" panose="020B0606020202030204" pitchFamily="34" charset="0"/>
              </a:rPr>
              <a:t>Động</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lực</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tham</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gia</a:t>
            </a:r>
            <a:r>
              <a:rPr lang="en-GB" dirty="0">
                <a:solidFill>
                  <a:schemeClr val="accent6">
                    <a:lumMod val="75000"/>
                  </a:schemeClr>
                </a:solidFill>
                <a:latin typeface="Arial Narrow" panose="020B0606020202030204" pitchFamily="34" charset="0"/>
              </a:rPr>
              <a:t> </a:t>
            </a:r>
            <a:r>
              <a:rPr lang="en-GB" i="1" dirty="0" err="1">
                <a:solidFill>
                  <a:schemeClr val="accent6">
                    <a:lumMod val="75000"/>
                  </a:schemeClr>
                </a:solidFill>
                <a:latin typeface="Arial Narrow" panose="020B0606020202030204" pitchFamily="34" charset="0"/>
              </a:rPr>
              <a:t>Đào</a:t>
            </a:r>
            <a:r>
              <a:rPr lang="en-GB" i="1" dirty="0">
                <a:solidFill>
                  <a:schemeClr val="accent6">
                    <a:lumMod val="75000"/>
                  </a:schemeClr>
                </a:solidFill>
                <a:latin typeface="Arial Narrow" panose="020B0606020202030204" pitchFamily="34" charset="0"/>
              </a:rPr>
              <a:t> </a:t>
            </a:r>
            <a:r>
              <a:rPr lang="en-GB" i="1" dirty="0" err="1">
                <a:solidFill>
                  <a:schemeClr val="accent6">
                    <a:lumMod val="75000"/>
                  </a:schemeClr>
                </a:solidFill>
                <a:latin typeface="Arial Narrow" panose="020B0606020202030204" pitchFamily="34" charset="0"/>
              </a:rPr>
              <a:t>tạo</a:t>
            </a:r>
            <a:r>
              <a:rPr lang="en-GB" i="1" dirty="0">
                <a:solidFill>
                  <a:schemeClr val="accent6">
                    <a:lumMod val="75000"/>
                  </a:schemeClr>
                </a:solidFill>
                <a:latin typeface="Arial Narrow" panose="020B0606020202030204" pitchFamily="34" charset="0"/>
              </a:rPr>
              <a:t> </a:t>
            </a:r>
            <a:r>
              <a:rPr lang="en-GB" i="1" dirty="0" err="1">
                <a:solidFill>
                  <a:schemeClr val="accent6">
                    <a:lumMod val="75000"/>
                  </a:schemeClr>
                </a:solidFill>
                <a:latin typeface="Arial Narrow" panose="020B0606020202030204" pitchFamily="34" charset="0"/>
              </a:rPr>
              <a:t>nghề</a:t>
            </a:r>
            <a:r>
              <a:rPr lang="en-GB" i="1" dirty="0">
                <a:solidFill>
                  <a:schemeClr val="accent6">
                    <a:lumMod val="75000"/>
                  </a:schemeClr>
                </a:solidFill>
                <a:latin typeface="Arial Narrow" panose="020B0606020202030204" pitchFamily="34" charset="0"/>
              </a:rPr>
              <a:t> </a:t>
            </a:r>
            <a:r>
              <a:rPr lang="en-GB" i="1" dirty="0" err="1">
                <a:solidFill>
                  <a:schemeClr val="accent6">
                    <a:lumMod val="75000"/>
                  </a:schemeClr>
                </a:solidFill>
                <a:latin typeface="Arial Narrow" panose="020B0606020202030204" pitchFamily="34" charset="0"/>
              </a:rPr>
              <a:t>kép</a:t>
            </a:r>
            <a:r>
              <a:rPr lang="en-GB" dirty="0">
                <a:solidFill>
                  <a:schemeClr val="accent6">
                    <a:lumMod val="75000"/>
                  </a:schemeClr>
                </a:solidFill>
                <a:latin typeface="Arial Narrow" panose="020B0606020202030204" pitchFamily="34" charset="0"/>
              </a:rPr>
              <a:t/>
            </a:r>
            <a:br>
              <a:rPr lang="en-GB" dirty="0">
                <a:solidFill>
                  <a:schemeClr val="accent6">
                    <a:lumMod val="75000"/>
                  </a:schemeClr>
                </a:solidFill>
                <a:latin typeface="Arial Narrow" panose="020B0606020202030204" pitchFamily="34" charset="0"/>
              </a:rPr>
            </a:br>
            <a:endParaRPr lang="en-GB" i="1" noProof="0" dirty="0">
              <a:solidFill>
                <a:schemeClr val="accent6">
                  <a:lumMod val="75000"/>
                </a:schemeClr>
              </a:solidFill>
              <a:latin typeface="Arial Narrow" panose="020B0606020202030204" pitchFamily="34" charset="0"/>
            </a:endParaRPr>
          </a:p>
        </p:txBody>
      </p:sp>
      <p:sp>
        <p:nvSpPr>
          <p:cNvPr id="18" name="Rectangle 17"/>
          <p:cNvSpPr/>
          <p:nvPr/>
        </p:nvSpPr>
        <p:spPr>
          <a:xfrm>
            <a:off x="5915378" y="4565446"/>
            <a:ext cx="3049110" cy="2062103"/>
          </a:xfrm>
          <a:prstGeom prst="rect">
            <a:avLst/>
          </a:prstGeom>
        </p:spPr>
        <p:txBody>
          <a:bodyPr wrap="square">
            <a:spAutoFit/>
          </a:bodyPr>
          <a:lstStyle/>
          <a:p>
            <a:pPr marL="176213" indent="-176213">
              <a:buFont typeface="Arial" panose="020B0604020202020204" pitchFamily="34" charset="0"/>
              <a:buChar char="•"/>
            </a:pPr>
            <a:r>
              <a:rPr lang="en-GB" sz="1600" b="1" dirty="0" err="1">
                <a:solidFill>
                  <a:schemeClr val="tx1">
                    <a:lumMod val="65000"/>
                    <a:lumOff val="35000"/>
                  </a:schemeClr>
                </a:solidFill>
              </a:rPr>
              <a:t>Tìm</a:t>
            </a:r>
            <a:r>
              <a:rPr lang="en-GB" sz="1600" b="1" dirty="0">
                <a:solidFill>
                  <a:schemeClr val="tx1">
                    <a:lumMod val="65000"/>
                    <a:lumOff val="35000"/>
                  </a:schemeClr>
                </a:solidFill>
              </a:rPr>
              <a:t> </a:t>
            </a:r>
            <a:r>
              <a:rPr lang="en-GB" sz="1600" dirty="0" err="1">
                <a:solidFill>
                  <a:schemeClr val="tx1">
                    <a:lumMod val="65000"/>
                    <a:lumOff val="35000"/>
                  </a:schemeClr>
                </a:solidFill>
              </a:rPr>
              <a:t>thông</a:t>
            </a:r>
            <a:r>
              <a:rPr lang="en-GB" sz="1600" dirty="0">
                <a:solidFill>
                  <a:schemeClr val="tx1">
                    <a:lumMod val="65000"/>
                    <a:lumOff val="35000"/>
                  </a:schemeClr>
                </a:solidFill>
              </a:rPr>
              <a:t> tin </a:t>
            </a:r>
            <a:r>
              <a:rPr lang="en-GB" sz="1600" dirty="0" err="1">
                <a:solidFill>
                  <a:schemeClr val="tx1">
                    <a:lumMod val="65000"/>
                    <a:lumOff val="35000"/>
                  </a:schemeClr>
                </a:solidFill>
              </a:rPr>
              <a:t>các</a:t>
            </a:r>
            <a:r>
              <a:rPr lang="en-GB" sz="1600" dirty="0">
                <a:solidFill>
                  <a:schemeClr val="tx1">
                    <a:lumMod val="65000"/>
                    <a:lumOff val="35000"/>
                  </a:schemeClr>
                </a:solidFill>
              </a:rPr>
              <a:t> </a:t>
            </a:r>
            <a:r>
              <a:rPr lang="en-GB" sz="1600" dirty="0" err="1">
                <a:solidFill>
                  <a:schemeClr val="tx1">
                    <a:lumMod val="65000"/>
                    <a:lumOff val="35000"/>
                  </a:schemeClr>
                </a:solidFill>
              </a:rPr>
              <a:t>doanh</a:t>
            </a:r>
            <a:r>
              <a:rPr lang="en-GB" sz="1600" dirty="0">
                <a:solidFill>
                  <a:schemeClr val="tx1">
                    <a:lumMod val="65000"/>
                    <a:lumOff val="35000"/>
                  </a:schemeClr>
                </a:solidFill>
              </a:rPr>
              <a:t> </a:t>
            </a:r>
            <a:r>
              <a:rPr lang="en-GB" sz="1600" dirty="0" err="1">
                <a:solidFill>
                  <a:schemeClr val="tx1">
                    <a:lumMod val="65000"/>
                    <a:lumOff val="35000"/>
                  </a:schemeClr>
                </a:solidFill>
              </a:rPr>
              <a:t>nghiệp</a:t>
            </a:r>
            <a:r>
              <a:rPr lang="en-GB" sz="1600" dirty="0">
                <a:solidFill>
                  <a:schemeClr val="tx1">
                    <a:lumMod val="65000"/>
                    <a:lumOff val="35000"/>
                  </a:schemeClr>
                </a:solidFill>
              </a:rPr>
              <a:t> </a:t>
            </a:r>
            <a:r>
              <a:rPr lang="en-GB" sz="1600" dirty="0" err="1">
                <a:solidFill>
                  <a:schemeClr val="tx1">
                    <a:lumMod val="65000"/>
                    <a:lumOff val="35000"/>
                  </a:schemeClr>
                </a:solidFill>
              </a:rPr>
              <a:t>địa</a:t>
            </a:r>
            <a:r>
              <a:rPr lang="en-GB" sz="1600" dirty="0">
                <a:solidFill>
                  <a:schemeClr val="tx1">
                    <a:lumMod val="65000"/>
                    <a:lumOff val="35000"/>
                  </a:schemeClr>
                </a:solidFill>
              </a:rPr>
              <a:t> </a:t>
            </a:r>
            <a:r>
              <a:rPr lang="en-GB" sz="1600" dirty="0" err="1">
                <a:solidFill>
                  <a:schemeClr val="tx1">
                    <a:lumMod val="65000"/>
                    <a:lumOff val="35000"/>
                  </a:schemeClr>
                </a:solidFill>
              </a:rPr>
              <a:t>phương</a:t>
            </a:r>
            <a:r>
              <a:rPr lang="en-GB" sz="1600" dirty="0">
                <a:solidFill>
                  <a:schemeClr val="tx1">
                    <a:lumMod val="65000"/>
                    <a:lumOff val="35000"/>
                  </a:schemeClr>
                </a:solidFill>
              </a:rPr>
              <a:t> </a:t>
            </a:r>
            <a:r>
              <a:rPr lang="en-GB" sz="1600" dirty="0" err="1">
                <a:solidFill>
                  <a:schemeClr val="tx1">
                    <a:lumMod val="65000"/>
                    <a:lumOff val="35000"/>
                  </a:schemeClr>
                </a:solidFill>
              </a:rPr>
              <a:t>cung</a:t>
            </a:r>
            <a:r>
              <a:rPr lang="en-GB" sz="1600" dirty="0">
                <a:solidFill>
                  <a:schemeClr val="tx1">
                    <a:lumMod val="65000"/>
                    <a:lumOff val="35000"/>
                  </a:schemeClr>
                </a:solidFill>
              </a:rPr>
              <a:t> </a:t>
            </a:r>
            <a:r>
              <a:rPr lang="en-GB" sz="1600" dirty="0" err="1">
                <a:solidFill>
                  <a:schemeClr val="tx1">
                    <a:lumMod val="65000"/>
                    <a:lumOff val="35000"/>
                  </a:schemeClr>
                </a:solidFill>
              </a:rPr>
              <a:t>cấp</a:t>
            </a:r>
            <a:r>
              <a:rPr lang="en-GB" sz="1600" dirty="0">
                <a:solidFill>
                  <a:schemeClr val="tx1">
                    <a:lumMod val="65000"/>
                    <a:lumOff val="35000"/>
                  </a:schemeClr>
                </a:solidFill>
              </a:rPr>
              <a:t> </a:t>
            </a:r>
            <a:r>
              <a:rPr lang="en-GB" sz="1600" dirty="0" err="1">
                <a:solidFill>
                  <a:schemeClr val="tx1">
                    <a:lumMod val="65000"/>
                    <a:lumOff val="35000"/>
                  </a:schemeClr>
                </a:solidFill>
              </a:rPr>
              <a:t>đào</a:t>
            </a:r>
            <a:r>
              <a:rPr lang="en-GB" sz="1600" dirty="0">
                <a:solidFill>
                  <a:schemeClr val="tx1">
                    <a:lumMod val="65000"/>
                    <a:lumOff val="35000"/>
                  </a:schemeClr>
                </a:solidFill>
              </a:rPr>
              <a:t> </a:t>
            </a:r>
            <a:r>
              <a:rPr lang="en-GB" sz="1600" dirty="0" err="1">
                <a:solidFill>
                  <a:schemeClr val="tx1">
                    <a:lumMod val="65000"/>
                    <a:lumOff val="35000"/>
                  </a:schemeClr>
                </a:solidFill>
              </a:rPr>
              <a:t>tạo</a:t>
            </a:r>
            <a:r>
              <a:rPr lang="en-GB" sz="1600" dirty="0">
                <a:solidFill>
                  <a:schemeClr val="tx1">
                    <a:lumMod val="65000"/>
                    <a:lumOff val="35000"/>
                  </a:schemeClr>
                </a:solidFill>
              </a:rPr>
              <a:t> </a:t>
            </a:r>
            <a:r>
              <a:rPr lang="en-GB" sz="1600" dirty="0" err="1">
                <a:solidFill>
                  <a:schemeClr val="tx1">
                    <a:lumMod val="65000"/>
                    <a:lumOff val="35000"/>
                  </a:schemeClr>
                </a:solidFill>
              </a:rPr>
              <a:t>nghề</a:t>
            </a:r>
            <a:r>
              <a:rPr lang="en-GB" sz="1600" dirty="0">
                <a:solidFill>
                  <a:schemeClr val="tx1">
                    <a:lumMod val="65000"/>
                    <a:lumOff val="35000"/>
                  </a:schemeClr>
                </a:solidFill>
              </a:rPr>
              <a:t> </a:t>
            </a:r>
          </a:p>
          <a:p>
            <a:pPr marL="176213" indent="-176213">
              <a:buFont typeface="Arial" panose="020B0604020202020204" pitchFamily="34" charset="0"/>
              <a:buChar char="•"/>
            </a:pPr>
            <a:r>
              <a:rPr lang="en-GB" sz="1600" b="1" dirty="0" err="1">
                <a:solidFill>
                  <a:schemeClr val="tx1">
                    <a:lumMod val="65000"/>
                    <a:lumOff val="35000"/>
                  </a:schemeClr>
                </a:solidFill>
              </a:rPr>
              <a:t>Tìm</a:t>
            </a:r>
            <a:r>
              <a:rPr lang="en-GB" sz="1600" b="1" dirty="0">
                <a:solidFill>
                  <a:schemeClr val="tx1">
                    <a:lumMod val="65000"/>
                    <a:lumOff val="35000"/>
                  </a:schemeClr>
                </a:solidFill>
              </a:rPr>
              <a:t> </a:t>
            </a:r>
            <a:r>
              <a:rPr lang="en-GB" sz="1600" dirty="0" err="1">
                <a:solidFill>
                  <a:schemeClr val="tx1">
                    <a:lumMod val="65000"/>
                    <a:lumOff val="35000"/>
                  </a:schemeClr>
                </a:solidFill>
              </a:rPr>
              <a:t>các</a:t>
            </a:r>
            <a:r>
              <a:rPr lang="en-GB" sz="1600" dirty="0">
                <a:solidFill>
                  <a:schemeClr val="tx1">
                    <a:lumMod val="65000"/>
                    <a:lumOff val="35000"/>
                  </a:schemeClr>
                </a:solidFill>
              </a:rPr>
              <a:t> </a:t>
            </a:r>
            <a:r>
              <a:rPr lang="en-GB" sz="1600" dirty="0" err="1">
                <a:solidFill>
                  <a:schemeClr val="tx1">
                    <a:lumMod val="65000"/>
                    <a:lumOff val="35000"/>
                  </a:schemeClr>
                </a:solidFill>
              </a:rPr>
              <a:t>chương</a:t>
            </a:r>
            <a:r>
              <a:rPr lang="en-GB" sz="1600" dirty="0">
                <a:solidFill>
                  <a:schemeClr val="tx1">
                    <a:lumMod val="65000"/>
                    <a:lumOff val="35000"/>
                  </a:schemeClr>
                </a:solidFill>
              </a:rPr>
              <a:t> </a:t>
            </a:r>
            <a:r>
              <a:rPr lang="en-GB" sz="1600" dirty="0" err="1">
                <a:solidFill>
                  <a:schemeClr val="tx1">
                    <a:lumMod val="65000"/>
                    <a:lumOff val="35000"/>
                  </a:schemeClr>
                </a:solidFill>
              </a:rPr>
              <a:t>trình</a:t>
            </a:r>
            <a:r>
              <a:rPr lang="en-GB" sz="1600" dirty="0">
                <a:solidFill>
                  <a:schemeClr val="tx1">
                    <a:lumMod val="65000"/>
                    <a:lumOff val="35000"/>
                  </a:schemeClr>
                </a:solidFill>
              </a:rPr>
              <a:t> </a:t>
            </a:r>
            <a:r>
              <a:rPr lang="en-GB" sz="1600" dirty="0" err="1">
                <a:solidFill>
                  <a:schemeClr val="tx1">
                    <a:lumMod val="65000"/>
                    <a:lumOff val="35000"/>
                  </a:schemeClr>
                </a:solidFill>
              </a:rPr>
              <a:t>đào</a:t>
            </a:r>
            <a:r>
              <a:rPr lang="en-GB" sz="1600" dirty="0">
                <a:solidFill>
                  <a:schemeClr val="tx1">
                    <a:lumMod val="65000"/>
                    <a:lumOff val="35000"/>
                  </a:schemeClr>
                </a:solidFill>
              </a:rPr>
              <a:t> </a:t>
            </a:r>
            <a:r>
              <a:rPr lang="en-GB" sz="1600" dirty="0" err="1">
                <a:solidFill>
                  <a:schemeClr val="tx1">
                    <a:lumMod val="65000"/>
                    <a:lumOff val="35000"/>
                  </a:schemeClr>
                </a:solidFill>
              </a:rPr>
              <a:t>tạo</a:t>
            </a:r>
            <a:endParaRPr lang="en-GB" sz="1600" dirty="0">
              <a:solidFill>
                <a:schemeClr val="tx1">
                  <a:lumMod val="65000"/>
                  <a:lumOff val="35000"/>
                </a:schemeClr>
              </a:solidFill>
            </a:endParaRPr>
          </a:p>
          <a:p>
            <a:pPr marL="176213" indent="-176213">
              <a:buFont typeface="Arial" panose="020B0604020202020204" pitchFamily="34" charset="0"/>
              <a:buChar char="•"/>
            </a:pPr>
            <a:r>
              <a:rPr lang="en-GB" sz="1600" b="1" dirty="0" err="1">
                <a:solidFill>
                  <a:schemeClr val="tx1">
                    <a:lumMod val="65000"/>
                    <a:lumOff val="35000"/>
                  </a:schemeClr>
                </a:solidFill>
              </a:rPr>
              <a:t>Đăng</a:t>
            </a:r>
            <a:r>
              <a:rPr lang="en-GB" sz="1600" b="1" dirty="0">
                <a:solidFill>
                  <a:schemeClr val="tx1">
                    <a:lumMod val="65000"/>
                    <a:lumOff val="35000"/>
                  </a:schemeClr>
                </a:solidFill>
              </a:rPr>
              <a:t> </a:t>
            </a:r>
            <a:r>
              <a:rPr lang="en-GB" sz="1600" b="1" dirty="0" err="1">
                <a:solidFill>
                  <a:schemeClr val="tx1">
                    <a:lumMod val="65000"/>
                    <a:lumOff val="35000"/>
                  </a:schemeClr>
                </a:solidFill>
              </a:rPr>
              <a:t>ký</a:t>
            </a:r>
            <a:r>
              <a:rPr lang="en-GB" sz="1600" b="1" dirty="0">
                <a:solidFill>
                  <a:schemeClr val="tx1">
                    <a:lumMod val="65000"/>
                    <a:lumOff val="35000"/>
                  </a:schemeClr>
                </a:solidFill>
              </a:rPr>
              <a:t> </a:t>
            </a:r>
            <a:r>
              <a:rPr lang="en-GB" sz="1600" dirty="0" err="1">
                <a:solidFill>
                  <a:schemeClr val="tx1">
                    <a:lumMod val="65000"/>
                    <a:lumOff val="35000"/>
                  </a:schemeClr>
                </a:solidFill>
              </a:rPr>
              <a:t>tham</a:t>
            </a:r>
            <a:r>
              <a:rPr lang="en-GB" sz="1600" dirty="0">
                <a:solidFill>
                  <a:schemeClr val="tx1">
                    <a:lumMod val="65000"/>
                    <a:lumOff val="35000"/>
                  </a:schemeClr>
                </a:solidFill>
              </a:rPr>
              <a:t> </a:t>
            </a:r>
            <a:r>
              <a:rPr lang="en-GB" sz="1600" dirty="0" err="1">
                <a:solidFill>
                  <a:schemeClr val="tx1">
                    <a:lumMod val="65000"/>
                    <a:lumOff val="35000"/>
                  </a:schemeClr>
                </a:solidFill>
              </a:rPr>
              <a:t>gia</a:t>
            </a:r>
            <a:r>
              <a:rPr lang="en-GB" sz="1600" dirty="0">
                <a:solidFill>
                  <a:schemeClr val="tx1">
                    <a:lumMod val="65000"/>
                    <a:lumOff val="35000"/>
                  </a:schemeClr>
                </a:solidFill>
              </a:rPr>
              <a:t> </a:t>
            </a:r>
            <a:r>
              <a:rPr lang="en-GB" sz="1600" dirty="0" err="1">
                <a:solidFill>
                  <a:schemeClr val="tx1">
                    <a:lumMod val="65000"/>
                    <a:lumOff val="35000"/>
                  </a:schemeClr>
                </a:solidFill>
              </a:rPr>
              <a:t>đào</a:t>
            </a:r>
            <a:r>
              <a:rPr lang="en-GB" sz="1600" dirty="0">
                <a:solidFill>
                  <a:schemeClr val="tx1">
                    <a:lumMod val="65000"/>
                    <a:lumOff val="35000"/>
                  </a:schemeClr>
                </a:solidFill>
              </a:rPr>
              <a:t> </a:t>
            </a:r>
            <a:r>
              <a:rPr lang="en-GB" sz="1600" dirty="0" err="1">
                <a:solidFill>
                  <a:schemeClr val="tx1">
                    <a:lumMod val="65000"/>
                    <a:lumOff val="35000"/>
                  </a:schemeClr>
                </a:solidFill>
              </a:rPr>
              <a:t>tạo</a:t>
            </a:r>
            <a:r>
              <a:rPr lang="en-GB" sz="1600" dirty="0">
                <a:solidFill>
                  <a:schemeClr val="tx1">
                    <a:lumMod val="65000"/>
                    <a:lumOff val="35000"/>
                  </a:schemeClr>
                </a:solidFill>
              </a:rPr>
              <a:t> </a:t>
            </a:r>
            <a:r>
              <a:rPr lang="en-GB" sz="1600" dirty="0" err="1">
                <a:solidFill>
                  <a:schemeClr val="tx1">
                    <a:lumMod val="65000"/>
                    <a:lumOff val="35000"/>
                  </a:schemeClr>
                </a:solidFill>
              </a:rPr>
              <a:t>tại</a:t>
            </a:r>
            <a:r>
              <a:rPr lang="en-GB" sz="1600" dirty="0">
                <a:solidFill>
                  <a:schemeClr val="tx1">
                    <a:lumMod val="65000"/>
                    <a:lumOff val="35000"/>
                  </a:schemeClr>
                </a:solidFill>
              </a:rPr>
              <a:t> </a:t>
            </a:r>
            <a:r>
              <a:rPr lang="en-GB" sz="1600" dirty="0" err="1">
                <a:solidFill>
                  <a:schemeClr val="tx1">
                    <a:lumMod val="65000"/>
                    <a:lumOff val="35000"/>
                  </a:schemeClr>
                </a:solidFill>
              </a:rPr>
              <a:t>các</a:t>
            </a:r>
            <a:r>
              <a:rPr lang="en-GB" sz="1600" dirty="0">
                <a:solidFill>
                  <a:schemeClr val="tx1">
                    <a:lumMod val="65000"/>
                    <a:lumOff val="35000"/>
                  </a:schemeClr>
                </a:solidFill>
              </a:rPr>
              <a:t> </a:t>
            </a:r>
            <a:r>
              <a:rPr lang="en-GB" sz="1600" dirty="0" err="1">
                <a:solidFill>
                  <a:schemeClr val="tx1">
                    <a:lumMod val="65000"/>
                    <a:lumOff val="35000"/>
                  </a:schemeClr>
                </a:solidFill>
              </a:rPr>
              <a:t>doanh</a:t>
            </a:r>
            <a:r>
              <a:rPr lang="en-GB" sz="1600" dirty="0">
                <a:solidFill>
                  <a:schemeClr val="tx1">
                    <a:lumMod val="65000"/>
                    <a:lumOff val="35000"/>
                  </a:schemeClr>
                </a:solidFill>
              </a:rPr>
              <a:t> </a:t>
            </a:r>
            <a:r>
              <a:rPr lang="en-GB" sz="1600" dirty="0" err="1">
                <a:solidFill>
                  <a:schemeClr val="tx1">
                    <a:lumMod val="65000"/>
                    <a:lumOff val="35000"/>
                  </a:schemeClr>
                </a:solidFill>
              </a:rPr>
              <a:t>nghiệp</a:t>
            </a:r>
            <a:endParaRPr lang="en-GB" sz="1600" dirty="0">
              <a:solidFill>
                <a:schemeClr val="tx1">
                  <a:lumMod val="65000"/>
                  <a:lumOff val="35000"/>
                </a:schemeClr>
              </a:solidFill>
            </a:endParaRPr>
          </a:p>
          <a:p>
            <a:pPr marL="176213" indent="-176213">
              <a:buFont typeface="Arial" panose="020B0604020202020204" pitchFamily="34" charset="0"/>
              <a:buChar char="•"/>
            </a:pPr>
            <a:r>
              <a:rPr lang="en-GB" sz="1600" b="1" dirty="0" err="1">
                <a:solidFill>
                  <a:schemeClr val="tx1">
                    <a:lumMod val="65000"/>
                    <a:lumOff val="35000"/>
                  </a:schemeClr>
                </a:solidFill>
              </a:rPr>
              <a:t>Lựa</a:t>
            </a:r>
            <a:r>
              <a:rPr lang="en-GB" sz="1600" b="1" dirty="0">
                <a:solidFill>
                  <a:schemeClr val="tx1">
                    <a:lumMod val="65000"/>
                    <a:lumOff val="35000"/>
                  </a:schemeClr>
                </a:solidFill>
              </a:rPr>
              <a:t> </a:t>
            </a:r>
            <a:r>
              <a:rPr lang="en-GB" sz="1600" b="1" dirty="0" err="1">
                <a:solidFill>
                  <a:schemeClr val="tx1">
                    <a:lumMod val="65000"/>
                    <a:lumOff val="35000"/>
                  </a:schemeClr>
                </a:solidFill>
              </a:rPr>
              <a:t>chọn</a:t>
            </a:r>
            <a:r>
              <a:rPr lang="en-GB" sz="1600" b="1" dirty="0">
                <a:solidFill>
                  <a:schemeClr val="tx1">
                    <a:lumMod val="65000"/>
                    <a:lumOff val="35000"/>
                  </a:schemeClr>
                </a:solidFill>
              </a:rPr>
              <a:t> </a:t>
            </a:r>
            <a:r>
              <a:rPr lang="en-GB" sz="1600" dirty="0" err="1">
                <a:solidFill>
                  <a:schemeClr val="tx1">
                    <a:lumMod val="65000"/>
                    <a:lumOff val="35000"/>
                  </a:schemeClr>
                </a:solidFill>
              </a:rPr>
              <a:t>doanh</a:t>
            </a:r>
            <a:r>
              <a:rPr lang="en-GB" sz="1600" dirty="0">
                <a:solidFill>
                  <a:schemeClr val="tx1">
                    <a:lumMod val="65000"/>
                    <a:lumOff val="35000"/>
                  </a:schemeClr>
                </a:solidFill>
              </a:rPr>
              <a:t> </a:t>
            </a:r>
            <a:r>
              <a:rPr lang="en-GB" sz="1600" dirty="0" err="1">
                <a:solidFill>
                  <a:schemeClr val="tx1">
                    <a:lumMod val="65000"/>
                    <a:lumOff val="35000"/>
                  </a:schemeClr>
                </a:solidFill>
              </a:rPr>
              <a:t>nghiệp</a:t>
            </a:r>
            <a:endParaRPr lang="en-GB" sz="1600" dirty="0">
              <a:solidFill>
                <a:schemeClr val="tx1">
                  <a:lumMod val="65000"/>
                  <a:lumOff val="35000"/>
                </a:schemeClr>
              </a:solidFill>
            </a:endParaRPr>
          </a:p>
          <a:p>
            <a:pPr marL="285750" indent="-285750">
              <a:buFont typeface="Arial" panose="020B0604020202020204" pitchFamily="34" charset="0"/>
              <a:buChar char="•"/>
            </a:pPr>
            <a:endParaRPr lang="en-GB" sz="1600" dirty="0">
              <a:solidFill>
                <a:schemeClr val="tx1">
                  <a:lumMod val="65000"/>
                  <a:lumOff val="35000"/>
                </a:schemeClr>
              </a:solidFill>
            </a:endParaRPr>
          </a:p>
        </p:txBody>
      </p:sp>
      <mc:AlternateContent xmlns:mc="http://schemas.openxmlformats.org/markup-compatibility/2006" xmlns:p14="http://schemas.microsoft.com/office/powerpoint/2010/main">
        <mc:Choice Requires="p14">
          <p:contentPart p14:bwMode="auto" r:id="rId3">
            <p14:nvContentPartPr>
              <p14:cNvPr id="66" name="Ink 65"/>
              <p14:cNvContentPartPr/>
              <p14:nvPr/>
            </p14:nvContentPartPr>
            <p14:xfrm>
              <a:off x="5859301" y="4405569"/>
              <a:ext cx="360" cy="360"/>
            </p14:xfrm>
          </p:contentPart>
        </mc:Choice>
        <mc:Fallback xmlns="">
          <p:pic>
            <p:nvPicPr>
              <p:cNvPr id="66" name="Ink 65"/>
              <p:cNvPicPr/>
              <p:nvPr/>
            </p:nvPicPr>
            <p:blipFill>
              <a:blip r:embed="rId46"/>
              <a:stretch>
                <a:fillRect/>
              </a:stretch>
            </p:blipFill>
            <p:spPr>
              <a:xfrm>
                <a:off x="5856061" y="4402329"/>
                <a:ext cx="6840" cy="6840"/>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93" name="Ink 92"/>
              <p14:cNvContentPartPr/>
              <p14:nvPr/>
            </p14:nvContentPartPr>
            <p14:xfrm>
              <a:off x="6678301" y="4606089"/>
              <a:ext cx="19440" cy="21240"/>
            </p14:xfrm>
          </p:contentPart>
        </mc:Choice>
        <mc:Fallback xmlns="">
          <p:pic>
            <p:nvPicPr>
              <p:cNvPr id="93" name="Ink 92"/>
              <p:cNvPicPr/>
              <p:nvPr/>
            </p:nvPicPr>
            <p:blipFill>
              <a:blip r:embed="rId48"/>
              <a:stretch>
                <a:fillRect/>
              </a:stretch>
            </p:blipFill>
            <p:spPr>
              <a:xfrm>
                <a:off x="6675061" y="4602849"/>
                <a:ext cx="25920" cy="27720"/>
              </a:xfrm>
              <a:prstGeom prst="rect">
                <a:avLst/>
              </a:prstGeom>
            </p:spPr>
          </p:pic>
        </mc:Fallback>
      </mc:AlternateContent>
      <p:sp>
        <p:nvSpPr>
          <p:cNvPr id="7" name="Oval 6"/>
          <p:cNvSpPr/>
          <p:nvPr/>
        </p:nvSpPr>
        <p:spPr>
          <a:xfrm>
            <a:off x="3195445" y="2805239"/>
            <a:ext cx="106671" cy="5908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Oval 54"/>
          <p:cNvSpPr/>
          <p:nvPr/>
        </p:nvSpPr>
        <p:spPr>
          <a:xfrm>
            <a:off x="2899915" y="2495363"/>
            <a:ext cx="242303" cy="9358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tangle 8"/>
          <p:cNvSpPr/>
          <p:nvPr/>
        </p:nvSpPr>
        <p:spPr>
          <a:xfrm>
            <a:off x="654034" y="1934341"/>
            <a:ext cx="2309898" cy="338554"/>
          </a:xfrm>
          <a:prstGeom prst="rect">
            <a:avLst/>
          </a:prstGeom>
        </p:spPr>
        <p:txBody>
          <a:bodyPr wrap="square">
            <a:spAutoFit/>
          </a:bodyPr>
          <a:lstStyle/>
          <a:p>
            <a:r>
              <a:rPr lang="en-GB" sz="1600" dirty="0">
                <a:solidFill>
                  <a:schemeClr val="tx1">
                    <a:lumMod val="65000"/>
                    <a:lumOff val="35000"/>
                  </a:schemeClr>
                </a:solidFill>
              </a:rPr>
              <a:t>“</a:t>
            </a:r>
            <a:r>
              <a:rPr lang="en-GB" sz="1600" dirty="0" err="1">
                <a:solidFill>
                  <a:schemeClr val="tx1">
                    <a:lumMod val="65000"/>
                    <a:lumOff val="35000"/>
                  </a:schemeClr>
                </a:solidFill>
              </a:rPr>
              <a:t>Tôi</a:t>
            </a:r>
            <a:r>
              <a:rPr lang="en-GB" sz="1600" dirty="0">
                <a:solidFill>
                  <a:schemeClr val="tx1">
                    <a:lumMod val="65000"/>
                    <a:lumOff val="35000"/>
                  </a:schemeClr>
                </a:solidFill>
              </a:rPr>
              <a:t> </a:t>
            </a:r>
            <a:r>
              <a:rPr lang="en-GB" sz="1600" dirty="0" err="1">
                <a:solidFill>
                  <a:schemeClr val="tx1">
                    <a:lumMod val="65000"/>
                    <a:lumOff val="35000"/>
                  </a:schemeClr>
                </a:solidFill>
              </a:rPr>
              <a:t>muốn</a:t>
            </a:r>
            <a:r>
              <a:rPr lang="en-GB" sz="1600" dirty="0">
                <a:solidFill>
                  <a:schemeClr val="tx1">
                    <a:lumMod val="65000"/>
                    <a:lumOff val="35000"/>
                  </a:schemeClr>
                </a:solidFill>
              </a:rPr>
              <a:t> </a:t>
            </a:r>
            <a:r>
              <a:rPr lang="en-GB" sz="1600" dirty="0" err="1">
                <a:solidFill>
                  <a:schemeClr val="tx1">
                    <a:lumMod val="65000"/>
                    <a:lumOff val="35000"/>
                  </a:schemeClr>
                </a:solidFill>
              </a:rPr>
              <a:t>kiếm</a:t>
            </a:r>
            <a:r>
              <a:rPr lang="en-GB" sz="1600" dirty="0">
                <a:solidFill>
                  <a:schemeClr val="tx1">
                    <a:lumMod val="65000"/>
                    <a:lumOff val="35000"/>
                  </a:schemeClr>
                </a:solidFill>
              </a:rPr>
              <a:t> </a:t>
            </a:r>
            <a:r>
              <a:rPr lang="en-GB" sz="1600" dirty="0" err="1">
                <a:solidFill>
                  <a:schemeClr val="tx1">
                    <a:lumMod val="65000"/>
                    <a:lumOff val="35000"/>
                  </a:schemeClr>
                </a:solidFill>
              </a:rPr>
              <a:t>tiền</a:t>
            </a:r>
            <a:r>
              <a:rPr lang="en-GB" sz="1600" dirty="0">
                <a:solidFill>
                  <a:schemeClr val="tx1">
                    <a:lumMod val="65000"/>
                    <a:lumOff val="35000"/>
                  </a:schemeClr>
                </a:solidFill>
              </a:rPr>
              <a:t>."</a:t>
            </a:r>
          </a:p>
        </p:txBody>
      </p:sp>
      <p:sp>
        <p:nvSpPr>
          <p:cNvPr id="56" name="Cloud 55"/>
          <p:cNvSpPr/>
          <p:nvPr/>
        </p:nvSpPr>
        <p:spPr>
          <a:xfrm>
            <a:off x="404305" y="1762940"/>
            <a:ext cx="2725708" cy="885728"/>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tangle 10"/>
          <p:cNvSpPr/>
          <p:nvPr/>
        </p:nvSpPr>
        <p:spPr>
          <a:xfrm>
            <a:off x="793857" y="3146291"/>
            <a:ext cx="1802604" cy="584775"/>
          </a:xfrm>
          <a:prstGeom prst="rect">
            <a:avLst/>
          </a:prstGeom>
        </p:spPr>
        <p:txBody>
          <a:bodyPr wrap="square">
            <a:spAutoFit/>
          </a:bodyPr>
          <a:lstStyle/>
          <a:p>
            <a:r>
              <a:rPr lang="en-GB" sz="1600" dirty="0">
                <a:solidFill>
                  <a:schemeClr val="tx1">
                    <a:lumMod val="65000"/>
                    <a:lumOff val="35000"/>
                  </a:schemeClr>
                </a:solidFill>
              </a:rPr>
              <a:t>“</a:t>
            </a:r>
            <a:r>
              <a:rPr lang="en-GB" sz="1600" dirty="0" err="1">
                <a:solidFill>
                  <a:schemeClr val="tx1">
                    <a:lumMod val="65000"/>
                    <a:lumOff val="35000"/>
                  </a:schemeClr>
                </a:solidFill>
              </a:rPr>
              <a:t>Tôi</a:t>
            </a:r>
            <a:r>
              <a:rPr lang="en-GB" sz="1600" dirty="0">
                <a:solidFill>
                  <a:schemeClr val="tx1">
                    <a:lumMod val="65000"/>
                    <a:lumOff val="35000"/>
                  </a:schemeClr>
                </a:solidFill>
              </a:rPr>
              <a:t> </a:t>
            </a:r>
            <a:r>
              <a:rPr lang="en-GB" sz="1600" dirty="0" err="1">
                <a:solidFill>
                  <a:schemeClr val="tx1">
                    <a:lumMod val="65000"/>
                    <a:lumOff val="35000"/>
                  </a:schemeClr>
                </a:solidFill>
              </a:rPr>
              <a:t>muốn</a:t>
            </a:r>
            <a:r>
              <a:rPr lang="en-GB" sz="1600" dirty="0">
                <a:solidFill>
                  <a:schemeClr val="tx1">
                    <a:lumMod val="65000"/>
                    <a:lumOff val="35000"/>
                  </a:schemeClr>
                </a:solidFill>
              </a:rPr>
              <a:t> </a:t>
            </a:r>
            <a:r>
              <a:rPr lang="en-GB" sz="1600" dirty="0" err="1">
                <a:solidFill>
                  <a:schemeClr val="tx1">
                    <a:lumMod val="65000"/>
                    <a:lumOff val="35000"/>
                  </a:schemeClr>
                </a:solidFill>
              </a:rPr>
              <a:t>có</a:t>
            </a:r>
            <a:r>
              <a:rPr lang="en-GB" sz="1600" dirty="0">
                <a:solidFill>
                  <a:schemeClr val="tx1">
                    <a:lumMod val="65000"/>
                    <a:lumOff val="35000"/>
                  </a:schemeClr>
                </a:solidFill>
              </a:rPr>
              <a:t> </a:t>
            </a:r>
            <a:r>
              <a:rPr lang="en-GB" sz="1600" dirty="0" err="1">
                <a:solidFill>
                  <a:schemeClr val="tx1">
                    <a:lumMod val="65000"/>
                    <a:lumOff val="35000"/>
                  </a:schemeClr>
                </a:solidFill>
              </a:rPr>
              <a:t>bằng</a:t>
            </a:r>
            <a:r>
              <a:rPr lang="en-GB" sz="1600" dirty="0">
                <a:solidFill>
                  <a:schemeClr val="tx1">
                    <a:lumMod val="65000"/>
                    <a:lumOff val="35000"/>
                  </a:schemeClr>
                </a:solidFill>
              </a:rPr>
              <a:t> </a:t>
            </a:r>
            <a:r>
              <a:rPr lang="en-GB" sz="1600" dirty="0" err="1">
                <a:solidFill>
                  <a:schemeClr val="tx1">
                    <a:lumMod val="65000"/>
                    <a:lumOff val="35000"/>
                  </a:schemeClr>
                </a:solidFill>
              </a:rPr>
              <a:t>cấp</a:t>
            </a:r>
            <a:r>
              <a:rPr lang="en-GB" sz="1600" dirty="0">
                <a:solidFill>
                  <a:schemeClr val="tx1">
                    <a:lumMod val="65000"/>
                    <a:lumOff val="35000"/>
                  </a:schemeClr>
                </a:solidFill>
              </a:rPr>
              <a:t> </a:t>
            </a:r>
            <a:r>
              <a:rPr lang="en-GB" sz="1600" dirty="0" err="1">
                <a:solidFill>
                  <a:schemeClr val="tx1">
                    <a:lumMod val="65000"/>
                    <a:lumOff val="35000"/>
                  </a:schemeClr>
                </a:solidFill>
              </a:rPr>
              <a:t>cao</a:t>
            </a:r>
            <a:r>
              <a:rPr lang="en-GB" sz="1600" dirty="0">
                <a:solidFill>
                  <a:schemeClr val="tx1">
                    <a:lumMod val="65000"/>
                    <a:lumOff val="35000"/>
                  </a:schemeClr>
                </a:solidFill>
              </a:rPr>
              <a:t> </a:t>
            </a:r>
            <a:r>
              <a:rPr lang="en-GB" sz="1600" dirty="0" err="1">
                <a:solidFill>
                  <a:schemeClr val="tx1">
                    <a:lumMod val="65000"/>
                    <a:lumOff val="35000"/>
                  </a:schemeClr>
                </a:solidFill>
              </a:rPr>
              <a:t>hơn</a:t>
            </a:r>
            <a:r>
              <a:rPr lang="en-GB" sz="1600" dirty="0">
                <a:solidFill>
                  <a:schemeClr val="tx1">
                    <a:lumMod val="65000"/>
                    <a:lumOff val="35000"/>
                  </a:schemeClr>
                </a:solidFill>
              </a:rPr>
              <a:t>."</a:t>
            </a:r>
          </a:p>
        </p:txBody>
      </p:sp>
      <p:sp>
        <p:nvSpPr>
          <p:cNvPr id="60" name="Cloud 59"/>
          <p:cNvSpPr/>
          <p:nvPr/>
        </p:nvSpPr>
        <p:spPr>
          <a:xfrm>
            <a:off x="3379742" y="1340768"/>
            <a:ext cx="2807057" cy="1048606"/>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4" name="Cloud 63"/>
          <p:cNvSpPr/>
          <p:nvPr/>
        </p:nvSpPr>
        <p:spPr>
          <a:xfrm>
            <a:off x="654033" y="2983538"/>
            <a:ext cx="2065563" cy="1007809"/>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tangle 15"/>
          <p:cNvSpPr/>
          <p:nvPr/>
        </p:nvSpPr>
        <p:spPr>
          <a:xfrm>
            <a:off x="3807027" y="1548081"/>
            <a:ext cx="2330827" cy="584775"/>
          </a:xfrm>
          <a:prstGeom prst="rect">
            <a:avLst/>
          </a:prstGeom>
        </p:spPr>
        <p:txBody>
          <a:bodyPr wrap="square">
            <a:spAutoFit/>
          </a:bodyPr>
          <a:lstStyle/>
          <a:p>
            <a:r>
              <a:rPr lang="en-GB" sz="1600" dirty="0">
                <a:solidFill>
                  <a:schemeClr val="tx1">
                    <a:lumMod val="65000"/>
                    <a:lumOff val="35000"/>
                  </a:schemeClr>
                </a:solidFill>
              </a:rPr>
              <a:t>“</a:t>
            </a:r>
            <a:r>
              <a:rPr lang="en-GB" sz="1600" dirty="0" err="1">
                <a:solidFill>
                  <a:schemeClr val="tx1">
                    <a:lumMod val="65000"/>
                    <a:lumOff val="35000"/>
                  </a:schemeClr>
                </a:solidFill>
              </a:rPr>
              <a:t>Tôi</a:t>
            </a:r>
            <a:r>
              <a:rPr lang="en-GB" sz="1600" dirty="0">
                <a:solidFill>
                  <a:schemeClr val="tx1">
                    <a:lumMod val="65000"/>
                    <a:lumOff val="35000"/>
                  </a:schemeClr>
                </a:solidFill>
              </a:rPr>
              <a:t> </a:t>
            </a:r>
            <a:r>
              <a:rPr lang="en-GB" sz="1600" dirty="0" err="1">
                <a:solidFill>
                  <a:schemeClr val="tx1">
                    <a:lumMod val="65000"/>
                    <a:lumOff val="35000"/>
                  </a:schemeClr>
                </a:solidFill>
              </a:rPr>
              <a:t>muốn</a:t>
            </a:r>
            <a:r>
              <a:rPr lang="en-GB" sz="1600" dirty="0">
                <a:solidFill>
                  <a:schemeClr val="tx1">
                    <a:lumMod val="65000"/>
                    <a:lumOff val="35000"/>
                  </a:schemeClr>
                </a:solidFill>
              </a:rPr>
              <a:t> </a:t>
            </a:r>
            <a:r>
              <a:rPr lang="en-GB" sz="1600" dirty="0" err="1">
                <a:solidFill>
                  <a:schemeClr val="tx1">
                    <a:lumMod val="65000"/>
                    <a:lumOff val="35000"/>
                  </a:schemeClr>
                </a:solidFill>
              </a:rPr>
              <a:t>làm</a:t>
            </a:r>
            <a:r>
              <a:rPr lang="en-GB" sz="1600" dirty="0">
                <a:solidFill>
                  <a:schemeClr val="tx1">
                    <a:lumMod val="65000"/>
                    <a:lumOff val="35000"/>
                  </a:schemeClr>
                </a:solidFill>
              </a:rPr>
              <a:t> </a:t>
            </a:r>
            <a:r>
              <a:rPr lang="en-GB" sz="1600" dirty="0" err="1">
                <a:solidFill>
                  <a:schemeClr val="tx1">
                    <a:lumMod val="65000"/>
                    <a:lumOff val="35000"/>
                  </a:schemeClr>
                </a:solidFill>
              </a:rPr>
              <a:t>một</a:t>
            </a:r>
            <a:r>
              <a:rPr lang="en-GB" sz="1600" dirty="0">
                <a:solidFill>
                  <a:schemeClr val="tx1">
                    <a:lumMod val="65000"/>
                    <a:lumOff val="35000"/>
                  </a:schemeClr>
                </a:solidFill>
              </a:rPr>
              <a:t> </a:t>
            </a:r>
            <a:r>
              <a:rPr lang="en-GB" sz="1600" dirty="0" err="1">
                <a:solidFill>
                  <a:schemeClr val="tx1">
                    <a:lumMod val="65000"/>
                    <a:lumOff val="35000"/>
                  </a:schemeClr>
                </a:solidFill>
              </a:rPr>
              <a:t>nghề</a:t>
            </a:r>
            <a:r>
              <a:rPr lang="en-GB" sz="1600" dirty="0">
                <a:solidFill>
                  <a:schemeClr val="tx1">
                    <a:lumMod val="65000"/>
                    <a:lumOff val="35000"/>
                  </a:schemeClr>
                </a:solidFill>
              </a:rPr>
              <a:t> </a:t>
            </a:r>
            <a:r>
              <a:rPr lang="en-GB" sz="1600" dirty="0" err="1">
                <a:solidFill>
                  <a:schemeClr val="tx1">
                    <a:lumMod val="65000"/>
                    <a:lumOff val="35000"/>
                  </a:schemeClr>
                </a:solidFill>
              </a:rPr>
              <a:t>yêu</a:t>
            </a:r>
            <a:r>
              <a:rPr lang="en-GB" sz="1600" dirty="0">
                <a:solidFill>
                  <a:schemeClr val="tx1">
                    <a:lumMod val="65000"/>
                    <a:lumOff val="35000"/>
                  </a:schemeClr>
                </a:solidFill>
              </a:rPr>
              <a:t> </a:t>
            </a:r>
            <a:r>
              <a:rPr lang="en-GB" sz="1600" dirty="0" err="1">
                <a:solidFill>
                  <a:schemeClr val="tx1">
                    <a:lumMod val="65000"/>
                    <a:lumOff val="35000"/>
                  </a:schemeClr>
                </a:solidFill>
              </a:rPr>
              <a:t>cầu</a:t>
            </a:r>
            <a:r>
              <a:rPr lang="en-GB" sz="1600" dirty="0">
                <a:solidFill>
                  <a:schemeClr val="tx1">
                    <a:lumMod val="65000"/>
                    <a:lumOff val="35000"/>
                  </a:schemeClr>
                </a:solidFill>
              </a:rPr>
              <a:t> </a:t>
            </a:r>
            <a:r>
              <a:rPr lang="en-GB" sz="1600" dirty="0" err="1">
                <a:solidFill>
                  <a:schemeClr val="tx1">
                    <a:lumMod val="65000"/>
                    <a:lumOff val="35000"/>
                  </a:schemeClr>
                </a:solidFill>
              </a:rPr>
              <a:t>kỹ</a:t>
            </a:r>
            <a:r>
              <a:rPr lang="en-GB" sz="1600" dirty="0">
                <a:solidFill>
                  <a:schemeClr val="tx1">
                    <a:lumMod val="65000"/>
                    <a:lumOff val="35000"/>
                  </a:schemeClr>
                </a:solidFill>
              </a:rPr>
              <a:t> </a:t>
            </a:r>
            <a:r>
              <a:rPr lang="en-GB" sz="1600" dirty="0" err="1">
                <a:solidFill>
                  <a:schemeClr val="tx1">
                    <a:lumMod val="65000"/>
                    <a:lumOff val="35000"/>
                  </a:schemeClr>
                </a:solidFill>
              </a:rPr>
              <a:t>năng</a:t>
            </a:r>
            <a:r>
              <a:rPr lang="en-GB" sz="1600" dirty="0">
                <a:solidFill>
                  <a:schemeClr val="tx1">
                    <a:lumMod val="65000"/>
                    <a:lumOff val="35000"/>
                  </a:schemeClr>
                </a:solidFill>
              </a:rPr>
              <a:t>" </a:t>
            </a:r>
          </a:p>
        </p:txBody>
      </p:sp>
      <p:sp>
        <p:nvSpPr>
          <p:cNvPr id="6" name="Rectangle 5"/>
          <p:cNvSpPr/>
          <p:nvPr/>
        </p:nvSpPr>
        <p:spPr>
          <a:xfrm>
            <a:off x="5915757" y="4098758"/>
            <a:ext cx="3228622" cy="369332"/>
          </a:xfrm>
          <a:prstGeom prst="rect">
            <a:avLst/>
          </a:prstGeom>
        </p:spPr>
        <p:txBody>
          <a:bodyPr wrap="square">
            <a:spAutoFit/>
          </a:bodyPr>
          <a:lstStyle/>
          <a:p>
            <a:r>
              <a:rPr lang="en-GB" b="1" dirty="0" err="1">
                <a:solidFill>
                  <a:schemeClr val="accent6">
                    <a:lumMod val="75000"/>
                  </a:schemeClr>
                </a:solidFill>
              </a:rPr>
              <a:t>Tìm</a:t>
            </a:r>
            <a:r>
              <a:rPr lang="en-GB" b="1" dirty="0">
                <a:solidFill>
                  <a:schemeClr val="accent6">
                    <a:lumMod val="75000"/>
                  </a:schemeClr>
                </a:solidFill>
              </a:rPr>
              <a:t> </a:t>
            </a:r>
            <a:r>
              <a:rPr lang="en-GB" b="1" dirty="0" err="1">
                <a:solidFill>
                  <a:schemeClr val="accent6">
                    <a:lumMod val="75000"/>
                  </a:schemeClr>
                </a:solidFill>
              </a:rPr>
              <a:t>kiếm</a:t>
            </a:r>
            <a:r>
              <a:rPr lang="en-GB" b="1" dirty="0">
                <a:solidFill>
                  <a:schemeClr val="accent6">
                    <a:lumMod val="75000"/>
                  </a:schemeClr>
                </a:solidFill>
              </a:rPr>
              <a:t> </a:t>
            </a:r>
            <a:r>
              <a:rPr lang="en-GB" b="1" dirty="0" err="1">
                <a:solidFill>
                  <a:schemeClr val="accent6">
                    <a:lumMod val="75000"/>
                  </a:schemeClr>
                </a:solidFill>
              </a:rPr>
              <a:t>nơi</a:t>
            </a:r>
            <a:r>
              <a:rPr lang="en-GB" b="1" dirty="0">
                <a:solidFill>
                  <a:schemeClr val="accent6">
                    <a:lumMod val="75000"/>
                  </a:schemeClr>
                </a:solidFill>
              </a:rPr>
              <a:t> </a:t>
            </a:r>
            <a:r>
              <a:rPr lang="en-GB" b="1" dirty="0" err="1">
                <a:solidFill>
                  <a:schemeClr val="accent6">
                    <a:lumMod val="75000"/>
                  </a:schemeClr>
                </a:solidFill>
              </a:rPr>
              <a:t>đào</a:t>
            </a:r>
            <a:r>
              <a:rPr lang="en-GB" b="1" dirty="0">
                <a:solidFill>
                  <a:schemeClr val="accent6">
                    <a:lumMod val="75000"/>
                  </a:schemeClr>
                </a:solidFill>
              </a:rPr>
              <a:t> </a:t>
            </a:r>
            <a:r>
              <a:rPr lang="en-GB" b="1" dirty="0" err="1">
                <a:solidFill>
                  <a:schemeClr val="accent6">
                    <a:lumMod val="75000"/>
                  </a:schemeClr>
                </a:solidFill>
              </a:rPr>
              <a:t>tạo</a:t>
            </a:r>
            <a:endParaRPr lang="en-GB" b="1" dirty="0">
              <a:solidFill>
                <a:schemeClr val="accent6">
                  <a:lumMod val="75000"/>
                </a:schemeClr>
              </a:solidFill>
            </a:endParaRPr>
          </a:p>
        </p:txBody>
      </p:sp>
      <p:sp>
        <p:nvSpPr>
          <p:cNvPr id="80" name="Cloud 79"/>
          <p:cNvSpPr/>
          <p:nvPr/>
        </p:nvSpPr>
        <p:spPr>
          <a:xfrm>
            <a:off x="5590611" y="2269863"/>
            <a:ext cx="2797813" cy="1015121"/>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tangle 21"/>
          <p:cNvSpPr/>
          <p:nvPr/>
        </p:nvSpPr>
        <p:spPr>
          <a:xfrm>
            <a:off x="5971818" y="2484185"/>
            <a:ext cx="2200582" cy="584775"/>
          </a:xfrm>
          <a:prstGeom prst="rect">
            <a:avLst/>
          </a:prstGeom>
        </p:spPr>
        <p:txBody>
          <a:bodyPr wrap="square">
            <a:spAutoFit/>
          </a:bodyPr>
          <a:lstStyle/>
          <a:p>
            <a:r>
              <a:rPr lang="en-GB" sz="1600" dirty="0">
                <a:solidFill>
                  <a:schemeClr val="tx1">
                    <a:lumMod val="65000"/>
                    <a:lumOff val="35000"/>
                  </a:schemeClr>
                </a:solidFill>
              </a:rPr>
              <a:t>“</a:t>
            </a:r>
            <a:r>
              <a:rPr lang="en-GB" sz="1600" dirty="0" err="1">
                <a:solidFill>
                  <a:schemeClr val="tx1">
                    <a:lumMod val="65000"/>
                    <a:lumOff val="35000"/>
                  </a:schemeClr>
                </a:solidFill>
              </a:rPr>
              <a:t>Tôi</a:t>
            </a:r>
            <a:r>
              <a:rPr lang="en-GB" sz="1600" dirty="0">
                <a:solidFill>
                  <a:schemeClr val="tx1">
                    <a:lumMod val="65000"/>
                    <a:lumOff val="35000"/>
                  </a:schemeClr>
                </a:solidFill>
              </a:rPr>
              <a:t> </a:t>
            </a:r>
            <a:r>
              <a:rPr lang="en-GB" sz="1600" dirty="0" err="1">
                <a:solidFill>
                  <a:schemeClr val="tx1">
                    <a:lumMod val="65000"/>
                    <a:lumOff val="35000"/>
                  </a:schemeClr>
                </a:solidFill>
              </a:rPr>
              <a:t>muốn</a:t>
            </a:r>
            <a:r>
              <a:rPr lang="en-GB" sz="1600" dirty="0">
                <a:solidFill>
                  <a:schemeClr val="tx1">
                    <a:lumMod val="65000"/>
                    <a:lumOff val="35000"/>
                  </a:schemeClr>
                </a:solidFill>
              </a:rPr>
              <a:t> </a:t>
            </a:r>
            <a:r>
              <a:rPr lang="en-GB" sz="1600" dirty="0" err="1">
                <a:solidFill>
                  <a:schemeClr val="tx1">
                    <a:lumMod val="65000"/>
                    <a:lumOff val="35000"/>
                  </a:schemeClr>
                </a:solidFill>
              </a:rPr>
              <a:t>học</a:t>
            </a:r>
            <a:r>
              <a:rPr lang="en-GB" sz="1600" dirty="0">
                <a:solidFill>
                  <a:schemeClr val="tx1">
                    <a:lumMod val="65000"/>
                    <a:lumOff val="35000"/>
                  </a:schemeClr>
                </a:solidFill>
              </a:rPr>
              <a:t> </a:t>
            </a:r>
            <a:r>
              <a:rPr lang="en-GB" sz="1600" dirty="0" err="1">
                <a:solidFill>
                  <a:schemeClr val="tx1">
                    <a:lumMod val="65000"/>
                    <a:lumOff val="35000"/>
                  </a:schemeClr>
                </a:solidFill>
              </a:rPr>
              <a:t>gì</a:t>
            </a:r>
            <a:r>
              <a:rPr lang="en-GB" sz="1600" dirty="0">
                <a:solidFill>
                  <a:schemeClr val="tx1">
                    <a:lumMod val="65000"/>
                    <a:lumOff val="35000"/>
                  </a:schemeClr>
                </a:solidFill>
              </a:rPr>
              <a:t> </a:t>
            </a:r>
            <a:r>
              <a:rPr lang="en-GB" sz="1600" dirty="0" err="1">
                <a:solidFill>
                  <a:schemeClr val="tx1">
                    <a:lumMod val="65000"/>
                    <a:lumOff val="35000"/>
                  </a:schemeClr>
                </a:solidFill>
              </a:rPr>
              <a:t>đó</a:t>
            </a:r>
            <a:r>
              <a:rPr lang="en-GB" sz="1600" dirty="0">
                <a:solidFill>
                  <a:schemeClr val="tx1">
                    <a:lumMod val="65000"/>
                    <a:lumOff val="35000"/>
                  </a:schemeClr>
                </a:solidFill>
              </a:rPr>
              <a:t> </a:t>
            </a:r>
            <a:r>
              <a:rPr lang="en-GB" sz="1600" dirty="0" err="1">
                <a:solidFill>
                  <a:schemeClr val="tx1">
                    <a:lumMod val="65000"/>
                    <a:lumOff val="35000"/>
                  </a:schemeClr>
                </a:solidFill>
              </a:rPr>
              <a:t>mang</a:t>
            </a:r>
            <a:r>
              <a:rPr lang="en-GB" sz="1600" dirty="0">
                <a:solidFill>
                  <a:schemeClr val="tx1">
                    <a:lumMod val="65000"/>
                    <a:lumOff val="35000"/>
                  </a:schemeClr>
                </a:solidFill>
              </a:rPr>
              <a:t> </a:t>
            </a:r>
            <a:r>
              <a:rPr lang="en-GB" sz="1600" dirty="0" err="1">
                <a:solidFill>
                  <a:schemeClr val="tx1">
                    <a:lumMod val="65000"/>
                    <a:lumOff val="35000"/>
                  </a:schemeClr>
                </a:solidFill>
              </a:rPr>
              <a:t>tính</a:t>
            </a:r>
            <a:r>
              <a:rPr lang="en-GB" sz="1600" dirty="0">
                <a:solidFill>
                  <a:schemeClr val="tx1">
                    <a:lumMod val="65000"/>
                    <a:lumOff val="35000"/>
                  </a:schemeClr>
                </a:solidFill>
              </a:rPr>
              <a:t> </a:t>
            </a:r>
            <a:r>
              <a:rPr lang="en-GB" sz="1600" dirty="0" err="1">
                <a:solidFill>
                  <a:schemeClr val="tx1">
                    <a:lumMod val="65000"/>
                    <a:lumOff val="35000"/>
                  </a:schemeClr>
                </a:solidFill>
              </a:rPr>
              <a:t>thực</a:t>
            </a:r>
            <a:r>
              <a:rPr lang="en-GB" sz="1600" dirty="0">
                <a:solidFill>
                  <a:schemeClr val="tx1">
                    <a:lumMod val="65000"/>
                    <a:lumOff val="35000"/>
                  </a:schemeClr>
                </a:solidFill>
              </a:rPr>
              <a:t> </a:t>
            </a:r>
            <a:r>
              <a:rPr lang="en-GB" sz="1600" dirty="0" err="1">
                <a:solidFill>
                  <a:schemeClr val="tx1">
                    <a:lumMod val="65000"/>
                    <a:lumOff val="35000"/>
                  </a:schemeClr>
                </a:solidFill>
              </a:rPr>
              <a:t>hành</a:t>
            </a:r>
            <a:r>
              <a:rPr lang="en-GB" sz="1600" dirty="0">
                <a:solidFill>
                  <a:schemeClr val="tx1">
                    <a:lumMod val="65000"/>
                    <a:lumOff val="35000"/>
                  </a:schemeClr>
                </a:solidFill>
              </a:rPr>
              <a:t>."</a:t>
            </a:r>
          </a:p>
        </p:txBody>
      </p:sp>
      <p:sp>
        <p:nvSpPr>
          <p:cNvPr id="33" name="Rechteck 32"/>
          <p:cNvSpPr/>
          <p:nvPr/>
        </p:nvSpPr>
        <p:spPr>
          <a:xfrm>
            <a:off x="3388120" y="5238201"/>
            <a:ext cx="2367760" cy="830997"/>
          </a:xfrm>
          <a:prstGeom prst="rect">
            <a:avLst/>
          </a:prstGeom>
        </p:spPr>
        <p:txBody>
          <a:bodyPr wrap="square">
            <a:spAutoFit/>
          </a:bodyPr>
          <a:lstStyle/>
          <a:p>
            <a:pPr lvl="0"/>
            <a:r>
              <a:rPr lang="en-US" sz="1600" b="1" dirty="0">
                <a:solidFill>
                  <a:schemeClr val="bg1"/>
                </a:solidFill>
              </a:rPr>
              <a:t>“</a:t>
            </a:r>
            <a:r>
              <a:rPr lang="en-GB" sz="1600" b="1" dirty="0" err="1">
                <a:solidFill>
                  <a:schemeClr val="bg1"/>
                </a:solidFill>
              </a:rPr>
              <a:t>Tôi</a:t>
            </a:r>
            <a:r>
              <a:rPr lang="en-GB" sz="1600" b="1" dirty="0">
                <a:solidFill>
                  <a:schemeClr val="bg1"/>
                </a:solidFill>
              </a:rPr>
              <a:t> </a:t>
            </a:r>
            <a:r>
              <a:rPr lang="en-GB" sz="1600" b="1" dirty="0" err="1">
                <a:solidFill>
                  <a:schemeClr val="bg1"/>
                </a:solidFill>
              </a:rPr>
              <a:t>muốn</a:t>
            </a:r>
            <a:r>
              <a:rPr lang="en-GB" sz="1600" b="1" dirty="0">
                <a:solidFill>
                  <a:schemeClr val="bg1"/>
                </a:solidFill>
              </a:rPr>
              <a:t> </a:t>
            </a:r>
            <a:r>
              <a:rPr lang="en-GB" sz="1600" b="1" dirty="0" err="1">
                <a:solidFill>
                  <a:schemeClr val="bg1"/>
                </a:solidFill>
              </a:rPr>
              <a:t>trở</a:t>
            </a:r>
            <a:r>
              <a:rPr lang="en-GB" sz="1600" b="1" dirty="0">
                <a:solidFill>
                  <a:schemeClr val="bg1"/>
                </a:solidFill>
              </a:rPr>
              <a:t> </a:t>
            </a:r>
            <a:r>
              <a:rPr lang="en-GB" sz="1600" b="1" dirty="0" err="1">
                <a:solidFill>
                  <a:schemeClr val="bg1"/>
                </a:solidFill>
              </a:rPr>
              <a:t>thành</a:t>
            </a:r>
            <a:r>
              <a:rPr lang="en-GB" sz="1600" b="1" dirty="0">
                <a:solidFill>
                  <a:schemeClr val="bg1"/>
                </a:solidFill>
              </a:rPr>
              <a:t>…”</a:t>
            </a:r>
          </a:p>
          <a:p>
            <a:pPr lvl="0"/>
            <a:r>
              <a:rPr lang="en-GB" sz="1600" dirty="0">
                <a:solidFill>
                  <a:schemeClr val="bg1"/>
                </a:solidFill>
              </a:rPr>
              <a:t>(</a:t>
            </a:r>
            <a:r>
              <a:rPr lang="en-GB" sz="1600" dirty="0" err="1">
                <a:solidFill>
                  <a:schemeClr val="bg1"/>
                </a:solidFill>
              </a:rPr>
              <a:t>Vd</a:t>
            </a:r>
            <a:r>
              <a:rPr lang="en-GB" sz="1600" dirty="0">
                <a:solidFill>
                  <a:schemeClr val="bg1"/>
                </a:solidFill>
              </a:rPr>
              <a:t>: </a:t>
            </a:r>
            <a:r>
              <a:rPr lang="en-GB" sz="1600" dirty="0" err="1">
                <a:solidFill>
                  <a:schemeClr val="bg1"/>
                </a:solidFill>
              </a:rPr>
              <a:t>Kĩ</a:t>
            </a:r>
            <a:r>
              <a:rPr lang="en-GB" sz="1600" dirty="0">
                <a:solidFill>
                  <a:schemeClr val="bg1"/>
                </a:solidFill>
              </a:rPr>
              <a:t> </a:t>
            </a:r>
            <a:r>
              <a:rPr lang="en-GB" sz="1600" dirty="0" err="1">
                <a:solidFill>
                  <a:schemeClr val="bg1"/>
                </a:solidFill>
              </a:rPr>
              <a:t>thuật</a:t>
            </a:r>
            <a:r>
              <a:rPr lang="en-GB" sz="1600" dirty="0">
                <a:solidFill>
                  <a:schemeClr val="bg1"/>
                </a:solidFill>
              </a:rPr>
              <a:t> </a:t>
            </a:r>
            <a:r>
              <a:rPr lang="en-GB" sz="1600" dirty="0" err="1">
                <a:solidFill>
                  <a:schemeClr val="bg1"/>
                </a:solidFill>
              </a:rPr>
              <a:t>viên</a:t>
            </a:r>
            <a:r>
              <a:rPr lang="en-GB" sz="1600" dirty="0">
                <a:solidFill>
                  <a:schemeClr val="bg1"/>
                </a:solidFill>
              </a:rPr>
              <a:t> </a:t>
            </a:r>
            <a:r>
              <a:rPr lang="en-GB" sz="1600" dirty="0" err="1">
                <a:solidFill>
                  <a:schemeClr val="bg1"/>
                </a:solidFill>
              </a:rPr>
              <a:t>cơ</a:t>
            </a:r>
            <a:r>
              <a:rPr lang="en-GB" sz="1600" dirty="0">
                <a:solidFill>
                  <a:schemeClr val="bg1"/>
                </a:solidFill>
              </a:rPr>
              <a:t> </a:t>
            </a:r>
            <a:r>
              <a:rPr lang="en-GB" sz="1600" dirty="0" err="1">
                <a:solidFill>
                  <a:schemeClr val="bg1"/>
                </a:solidFill>
              </a:rPr>
              <a:t>điện</a:t>
            </a:r>
            <a:r>
              <a:rPr lang="en-GB" sz="1600" dirty="0">
                <a:solidFill>
                  <a:schemeClr val="bg1"/>
                </a:solidFill>
              </a:rPr>
              <a:t> </a:t>
            </a:r>
            <a:r>
              <a:rPr lang="en-GB" sz="1600" dirty="0" err="1">
                <a:solidFill>
                  <a:schemeClr val="bg1"/>
                </a:solidFill>
              </a:rPr>
              <a:t>tử</a:t>
            </a:r>
            <a:r>
              <a:rPr lang="en-GB" sz="1600" dirty="0">
                <a:solidFill>
                  <a:schemeClr val="bg1"/>
                </a:solidFill>
              </a:rPr>
              <a:t>)</a:t>
            </a:r>
            <a:endParaRPr lang="en-GB" sz="1600" dirty="0"/>
          </a:p>
        </p:txBody>
      </p:sp>
      <p:pic>
        <p:nvPicPr>
          <p:cNvPr id="4" name="Picture 3"/>
          <p:cNvPicPr>
            <a:picLocks noChangeAspect="1"/>
          </p:cNvPicPr>
          <p:nvPr/>
        </p:nvPicPr>
        <p:blipFill>
          <a:blip r:embed="rId49" cstate="print">
            <a:extLst>
              <a:ext uri="{28A0092B-C50C-407E-A947-70E740481C1C}">
                <a14:useLocalDpi xmlns:a14="http://schemas.microsoft.com/office/drawing/2010/main" val="0"/>
              </a:ext>
            </a:extLst>
          </a:blip>
          <a:stretch>
            <a:fillRect/>
          </a:stretch>
        </p:blipFill>
        <p:spPr>
          <a:xfrm>
            <a:off x="3498303" y="2849226"/>
            <a:ext cx="827744" cy="2094644"/>
          </a:xfrm>
          <a:prstGeom prst="rect">
            <a:avLst/>
          </a:prstGeom>
        </p:spPr>
      </p:pic>
      <p:pic>
        <p:nvPicPr>
          <p:cNvPr id="5" name="Picture 4"/>
          <p:cNvPicPr>
            <a:picLocks noChangeAspect="1"/>
          </p:cNvPicPr>
          <p:nvPr/>
        </p:nvPicPr>
        <p:blipFill>
          <a:blip r:embed="rId50" cstate="print">
            <a:extLst>
              <a:ext uri="{28A0092B-C50C-407E-A947-70E740481C1C}">
                <a14:useLocalDpi xmlns:a14="http://schemas.microsoft.com/office/drawing/2010/main" val="0"/>
              </a:ext>
            </a:extLst>
          </a:blip>
          <a:stretch>
            <a:fillRect/>
          </a:stretch>
        </p:blipFill>
        <p:spPr>
          <a:xfrm>
            <a:off x="4474995" y="2877777"/>
            <a:ext cx="877050" cy="2018565"/>
          </a:xfrm>
          <a:prstGeom prst="rect">
            <a:avLst/>
          </a:prstGeom>
        </p:spPr>
      </p:pic>
      <p:sp>
        <p:nvSpPr>
          <p:cNvPr id="3" name="Rechteck 2"/>
          <p:cNvSpPr/>
          <p:nvPr/>
        </p:nvSpPr>
        <p:spPr>
          <a:xfrm>
            <a:off x="371000" y="1012666"/>
            <a:ext cx="8665308" cy="400110"/>
          </a:xfrm>
          <a:prstGeom prst="rect">
            <a:avLst/>
          </a:prstGeom>
        </p:spPr>
        <p:txBody>
          <a:bodyPr wrap="square">
            <a:spAutoFit/>
          </a:bodyPr>
          <a:lstStyle/>
          <a:p>
            <a:r>
              <a:rPr lang="de-DE" sz="2000" dirty="0">
                <a:solidFill>
                  <a:schemeClr val="accent6">
                    <a:lumMod val="75000"/>
                  </a:schemeClr>
                </a:solidFill>
                <a:latin typeface="Arial Narrow" panose="020B0606020202030204" pitchFamily="34" charset="0"/>
              </a:rPr>
              <a:t>Đối v</a:t>
            </a:r>
            <a:r>
              <a:rPr lang="en-US" sz="2000" dirty="0" err="1">
                <a:solidFill>
                  <a:schemeClr val="accent6">
                    <a:lumMod val="75000"/>
                  </a:schemeClr>
                </a:solidFill>
                <a:latin typeface="Arial Narrow" panose="020B0606020202030204" pitchFamily="34" charset="0"/>
              </a:rPr>
              <a:t>ới</a:t>
            </a:r>
            <a:r>
              <a:rPr lang="en-US" sz="2000" dirty="0">
                <a:solidFill>
                  <a:schemeClr val="accent6">
                    <a:lumMod val="75000"/>
                  </a:schemeClr>
                </a:solidFill>
                <a:latin typeface="Arial Narrow" panose="020B0606020202030204" pitchFamily="34" charset="0"/>
              </a:rPr>
              <a:t> </a:t>
            </a:r>
            <a:r>
              <a:rPr lang="de-DE" sz="2000" dirty="0">
                <a:solidFill>
                  <a:schemeClr val="accent6">
                    <a:lumMod val="75000"/>
                  </a:schemeClr>
                </a:solidFill>
                <a:latin typeface="Arial Narrow" panose="020B0606020202030204" pitchFamily="34" charset="0"/>
              </a:rPr>
              <a:t>thanh niên, có nhiều lý do để l</a:t>
            </a:r>
            <a:r>
              <a:rPr lang="en-US" sz="2000" dirty="0" err="1">
                <a:solidFill>
                  <a:schemeClr val="accent6">
                    <a:lumMod val="75000"/>
                  </a:schemeClr>
                </a:solidFill>
                <a:latin typeface="Arial Narrow" panose="020B0606020202030204" pitchFamily="34" charset="0"/>
              </a:rPr>
              <a:t>ựa</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chọn</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Đào</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tạo</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nghề</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kép</a:t>
            </a:r>
            <a:endParaRPr lang="de-DE" sz="2000" dirty="0"/>
          </a:p>
        </p:txBody>
      </p:sp>
      <p:sp>
        <p:nvSpPr>
          <p:cNvPr id="25" name="Oval 6"/>
          <p:cNvSpPr/>
          <p:nvPr/>
        </p:nvSpPr>
        <p:spPr>
          <a:xfrm>
            <a:off x="4974897" y="2672661"/>
            <a:ext cx="106671" cy="5908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Oval 54"/>
          <p:cNvSpPr/>
          <p:nvPr/>
        </p:nvSpPr>
        <p:spPr>
          <a:xfrm>
            <a:off x="5084239" y="2355534"/>
            <a:ext cx="242303" cy="9358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03001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18"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solidFill>
                  <a:schemeClr val="accent6">
                    <a:lumMod val="75000"/>
                  </a:schemeClr>
                </a:solidFill>
                <a:latin typeface="Arial Narrow" panose="020B0606020202030204" pitchFamily="34" charset="0"/>
              </a:rPr>
              <a:t>1. </a:t>
            </a:r>
            <a:r>
              <a:rPr lang="en-GB" dirty="0" err="1">
                <a:solidFill>
                  <a:schemeClr val="accent6">
                    <a:lumMod val="75000"/>
                  </a:schemeClr>
                </a:solidFill>
                <a:latin typeface="Arial Narrow" panose="020B0606020202030204" pitchFamily="34" charset="0"/>
              </a:rPr>
              <a:t>Động</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lực</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tham</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gia</a:t>
            </a:r>
            <a:r>
              <a:rPr lang="en-GB" dirty="0">
                <a:solidFill>
                  <a:schemeClr val="accent6">
                    <a:lumMod val="75000"/>
                  </a:schemeClr>
                </a:solidFill>
                <a:latin typeface="Arial Narrow" panose="020B0606020202030204" pitchFamily="34" charset="0"/>
              </a:rPr>
              <a:t> </a:t>
            </a:r>
            <a:r>
              <a:rPr lang="en-GB" i="1" dirty="0" err="1">
                <a:solidFill>
                  <a:schemeClr val="accent6">
                    <a:lumMod val="75000"/>
                  </a:schemeClr>
                </a:solidFill>
                <a:latin typeface="Arial Narrow" panose="020B0606020202030204" pitchFamily="34" charset="0"/>
              </a:rPr>
              <a:t>Đào</a:t>
            </a:r>
            <a:r>
              <a:rPr lang="en-GB" i="1" dirty="0">
                <a:solidFill>
                  <a:schemeClr val="accent6">
                    <a:lumMod val="75000"/>
                  </a:schemeClr>
                </a:solidFill>
                <a:latin typeface="Arial Narrow" panose="020B0606020202030204" pitchFamily="34" charset="0"/>
              </a:rPr>
              <a:t> </a:t>
            </a:r>
            <a:r>
              <a:rPr lang="en-GB" i="1" dirty="0" err="1">
                <a:solidFill>
                  <a:schemeClr val="accent6">
                    <a:lumMod val="75000"/>
                  </a:schemeClr>
                </a:solidFill>
                <a:latin typeface="Arial Narrow" panose="020B0606020202030204" pitchFamily="34" charset="0"/>
              </a:rPr>
              <a:t>tạo</a:t>
            </a:r>
            <a:r>
              <a:rPr lang="en-GB" i="1" dirty="0">
                <a:solidFill>
                  <a:schemeClr val="accent6">
                    <a:lumMod val="75000"/>
                  </a:schemeClr>
                </a:solidFill>
                <a:latin typeface="Arial Narrow" panose="020B0606020202030204" pitchFamily="34" charset="0"/>
              </a:rPr>
              <a:t> </a:t>
            </a:r>
            <a:r>
              <a:rPr lang="en-GB" i="1" dirty="0" err="1">
                <a:solidFill>
                  <a:schemeClr val="accent6">
                    <a:lumMod val="75000"/>
                  </a:schemeClr>
                </a:solidFill>
                <a:latin typeface="Arial Narrow" panose="020B0606020202030204" pitchFamily="34" charset="0"/>
              </a:rPr>
              <a:t>nghề</a:t>
            </a:r>
            <a:endParaRPr lang="en-GB" dirty="0">
              <a:solidFill>
                <a:schemeClr val="accent6">
                  <a:lumMod val="75000"/>
                </a:schemeClr>
              </a:solidFill>
              <a:latin typeface="Arial Narrow" panose="020B0606020202030204" pitchFamily="34" charset="0"/>
            </a:endParaRPr>
          </a:p>
        </p:txBody>
      </p:sp>
      <p:sp>
        <p:nvSpPr>
          <p:cNvPr id="13" name="Textfeld 12"/>
          <p:cNvSpPr txBox="1"/>
          <p:nvPr/>
        </p:nvSpPr>
        <p:spPr>
          <a:xfrm>
            <a:off x="5508055" y="3196872"/>
            <a:ext cx="2996417" cy="1077218"/>
          </a:xfrm>
          <a:prstGeom prst="rect">
            <a:avLst/>
          </a:prstGeom>
          <a:noFill/>
        </p:spPr>
        <p:txBody>
          <a:bodyPr wrap="square" rtlCol="0">
            <a:spAutoFit/>
          </a:bodyPr>
          <a:lstStyle/>
          <a:p>
            <a:r>
              <a:rPr lang="en-US" sz="1600" dirty="0">
                <a:solidFill>
                  <a:schemeClr val="tx1">
                    <a:lumMod val="65000"/>
                    <a:lumOff val="35000"/>
                  </a:schemeClr>
                </a:solidFill>
              </a:rPr>
              <a:t>“</a:t>
            </a:r>
            <a:r>
              <a:rPr lang="de-DE" sz="1600" dirty="0">
                <a:solidFill>
                  <a:schemeClr val="tx1">
                    <a:lumMod val="65000"/>
                    <a:lumOff val="35000"/>
                  </a:schemeClr>
                </a:solidFill>
              </a:rPr>
              <a:t>Tôi muốn nhân viên làm quen với công việc và tiết kiệm chi phí đào tạo lại.</a:t>
            </a:r>
            <a:r>
              <a:rPr lang="en-US" sz="1600" dirty="0">
                <a:solidFill>
                  <a:schemeClr val="tx1">
                    <a:lumMod val="65000"/>
                    <a:lumOff val="35000"/>
                  </a:schemeClr>
                </a:solidFill>
              </a:rPr>
              <a:t>”</a:t>
            </a:r>
            <a:endParaRPr lang="de-DE" sz="1600" dirty="0">
              <a:solidFill>
                <a:schemeClr val="tx1">
                  <a:lumMod val="65000"/>
                  <a:lumOff val="35000"/>
                </a:schemeClr>
              </a:solidFill>
            </a:endParaRPr>
          </a:p>
          <a:p>
            <a:endParaRPr lang="de-DE" sz="1600" b="1" dirty="0">
              <a:solidFill>
                <a:schemeClr val="tx1">
                  <a:lumMod val="65000"/>
                  <a:lumOff val="35000"/>
                </a:schemeClr>
              </a:solidFill>
            </a:endParaRPr>
          </a:p>
        </p:txBody>
      </p:sp>
      <p:sp>
        <p:nvSpPr>
          <p:cNvPr id="10" name="Rectangle 9"/>
          <p:cNvSpPr/>
          <p:nvPr/>
        </p:nvSpPr>
        <p:spPr>
          <a:xfrm>
            <a:off x="5688123" y="5248064"/>
            <a:ext cx="3348372" cy="1569660"/>
          </a:xfrm>
          <a:prstGeom prst="rect">
            <a:avLst/>
          </a:prstGeom>
        </p:spPr>
        <p:txBody>
          <a:bodyPr wrap="square">
            <a:spAutoFit/>
          </a:bodyPr>
          <a:lstStyle/>
          <a:p>
            <a:pPr marL="171450" indent="-171450">
              <a:buFont typeface="Arial" panose="020B0604020202020204" pitchFamily="34" charset="0"/>
              <a:buChar char="•"/>
            </a:pPr>
            <a:r>
              <a:rPr lang="en-GB" sz="1600" dirty="0">
                <a:solidFill>
                  <a:schemeClr val="tx1">
                    <a:lumMod val="65000"/>
                    <a:lumOff val="35000"/>
                  </a:schemeClr>
                </a:solidFill>
              </a:rPr>
              <a:t>Xin </a:t>
            </a:r>
            <a:r>
              <a:rPr lang="en-GB" sz="1600" dirty="0" err="1">
                <a:solidFill>
                  <a:schemeClr val="tx1">
                    <a:lumMod val="65000"/>
                    <a:lumOff val="35000"/>
                  </a:schemeClr>
                </a:solidFill>
              </a:rPr>
              <a:t>giấy</a:t>
            </a:r>
            <a:r>
              <a:rPr lang="en-GB" sz="1600" dirty="0">
                <a:solidFill>
                  <a:schemeClr val="tx1">
                    <a:lumMod val="65000"/>
                    <a:lumOff val="35000"/>
                  </a:schemeClr>
                </a:solidFill>
              </a:rPr>
              <a:t> </a:t>
            </a:r>
            <a:r>
              <a:rPr lang="en-GB" sz="1600" dirty="0" err="1">
                <a:solidFill>
                  <a:schemeClr val="tx1">
                    <a:lumMod val="65000"/>
                    <a:lumOff val="35000"/>
                  </a:schemeClr>
                </a:solidFill>
              </a:rPr>
              <a:t>phép</a:t>
            </a:r>
            <a:r>
              <a:rPr lang="en-GB" sz="1600" dirty="0">
                <a:solidFill>
                  <a:schemeClr val="tx1">
                    <a:lumMod val="65000"/>
                    <a:lumOff val="35000"/>
                  </a:schemeClr>
                </a:solidFill>
              </a:rPr>
              <a:t> </a:t>
            </a:r>
            <a:r>
              <a:rPr lang="en-GB" sz="1600" dirty="0" err="1">
                <a:solidFill>
                  <a:schemeClr val="tx1">
                    <a:lumMod val="65000"/>
                    <a:lumOff val="35000"/>
                  </a:schemeClr>
                </a:solidFill>
              </a:rPr>
              <a:t>cung</a:t>
            </a:r>
            <a:r>
              <a:rPr lang="en-GB" sz="1600" dirty="0">
                <a:solidFill>
                  <a:schemeClr val="tx1">
                    <a:lumMod val="65000"/>
                    <a:lumOff val="35000"/>
                  </a:schemeClr>
                </a:solidFill>
              </a:rPr>
              <a:t> </a:t>
            </a:r>
            <a:r>
              <a:rPr lang="en-GB" sz="1600" dirty="0" err="1">
                <a:solidFill>
                  <a:schemeClr val="tx1">
                    <a:lumMod val="65000"/>
                    <a:lumOff val="35000"/>
                  </a:schemeClr>
                </a:solidFill>
              </a:rPr>
              <a:t>cấp</a:t>
            </a:r>
            <a:r>
              <a:rPr lang="en-GB" sz="1600" dirty="0">
                <a:solidFill>
                  <a:schemeClr val="tx1">
                    <a:lumMod val="65000"/>
                    <a:lumOff val="35000"/>
                  </a:schemeClr>
                </a:solidFill>
              </a:rPr>
              <a:t> </a:t>
            </a:r>
            <a:r>
              <a:rPr lang="en-GB" sz="1600" dirty="0" err="1">
                <a:solidFill>
                  <a:schemeClr val="tx1">
                    <a:lumMod val="65000"/>
                    <a:lumOff val="35000"/>
                  </a:schemeClr>
                </a:solidFill>
              </a:rPr>
              <a:t>đào</a:t>
            </a:r>
            <a:r>
              <a:rPr lang="en-GB" sz="1600" dirty="0">
                <a:solidFill>
                  <a:schemeClr val="tx1">
                    <a:lumMod val="65000"/>
                    <a:lumOff val="35000"/>
                  </a:schemeClr>
                </a:solidFill>
              </a:rPr>
              <a:t> </a:t>
            </a:r>
            <a:r>
              <a:rPr lang="en-GB" sz="1600" dirty="0" err="1">
                <a:solidFill>
                  <a:schemeClr val="tx1">
                    <a:lumMod val="65000"/>
                    <a:lumOff val="35000"/>
                  </a:schemeClr>
                </a:solidFill>
              </a:rPr>
              <a:t>tạo</a:t>
            </a:r>
            <a:endParaRPr lang="en-GB" sz="1600" dirty="0">
              <a:solidFill>
                <a:schemeClr val="tx1">
                  <a:lumMod val="65000"/>
                  <a:lumOff val="35000"/>
                </a:schemeClr>
              </a:solidFill>
            </a:endParaRPr>
          </a:p>
          <a:p>
            <a:pPr marL="171450" indent="-171450">
              <a:buFont typeface="Arial" panose="020B0604020202020204" pitchFamily="34" charset="0"/>
              <a:buChar char="•"/>
            </a:pPr>
            <a:r>
              <a:rPr lang="en-GB" sz="1600" dirty="0" err="1">
                <a:solidFill>
                  <a:schemeClr val="tx1">
                    <a:lumMod val="65000"/>
                    <a:lumOff val="35000"/>
                  </a:schemeClr>
                </a:solidFill>
              </a:rPr>
              <a:t>Cung</a:t>
            </a:r>
            <a:r>
              <a:rPr lang="en-GB" sz="1600" dirty="0">
                <a:solidFill>
                  <a:schemeClr val="tx1">
                    <a:lumMod val="65000"/>
                    <a:lumOff val="35000"/>
                  </a:schemeClr>
                </a:solidFill>
              </a:rPr>
              <a:t> </a:t>
            </a:r>
            <a:r>
              <a:rPr lang="en-GB" sz="1600" dirty="0" err="1">
                <a:solidFill>
                  <a:schemeClr val="tx1">
                    <a:lumMod val="65000"/>
                    <a:lumOff val="35000"/>
                  </a:schemeClr>
                </a:solidFill>
              </a:rPr>
              <a:t>cấp</a:t>
            </a:r>
            <a:r>
              <a:rPr lang="en-GB" sz="1600" dirty="0">
                <a:solidFill>
                  <a:schemeClr val="tx1">
                    <a:lumMod val="65000"/>
                    <a:lumOff val="35000"/>
                  </a:schemeClr>
                </a:solidFill>
              </a:rPr>
              <a:t> </a:t>
            </a:r>
            <a:r>
              <a:rPr lang="en-GB" sz="1600" dirty="0" err="1">
                <a:solidFill>
                  <a:schemeClr val="tx1">
                    <a:lumMod val="65000"/>
                    <a:lumOff val="35000"/>
                  </a:schemeClr>
                </a:solidFill>
              </a:rPr>
              <a:t>địa</a:t>
            </a:r>
            <a:r>
              <a:rPr lang="en-GB" sz="1600" dirty="0">
                <a:solidFill>
                  <a:schemeClr val="tx1">
                    <a:lumMod val="65000"/>
                    <a:lumOff val="35000"/>
                  </a:schemeClr>
                </a:solidFill>
              </a:rPr>
              <a:t> </a:t>
            </a:r>
            <a:r>
              <a:rPr lang="en-GB" sz="1600" dirty="0" err="1">
                <a:solidFill>
                  <a:schemeClr val="tx1">
                    <a:lumMod val="65000"/>
                    <a:lumOff val="35000"/>
                  </a:schemeClr>
                </a:solidFill>
              </a:rPr>
              <a:t>điểm</a:t>
            </a:r>
            <a:r>
              <a:rPr lang="en-GB" sz="1600" dirty="0">
                <a:solidFill>
                  <a:schemeClr val="tx1">
                    <a:lumMod val="65000"/>
                    <a:lumOff val="35000"/>
                  </a:schemeClr>
                </a:solidFill>
              </a:rPr>
              <a:t> </a:t>
            </a:r>
            <a:r>
              <a:rPr lang="en-GB" sz="1600" dirty="0" err="1">
                <a:solidFill>
                  <a:schemeClr val="tx1">
                    <a:lumMod val="65000"/>
                    <a:lumOff val="35000"/>
                  </a:schemeClr>
                </a:solidFill>
              </a:rPr>
              <a:t>đào</a:t>
            </a:r>
            <a:r>
              <a:rPr lang="en-GB" sz="1600" dirty="0">
                <a:solidFill>
                  <a:schemeClr val="tx1">
                    <a:lumMod val="65000"/>
                    <a:lumOff val="35000"/>
                  </a:schemeClr>
                </a:solidFill>
              </a:rPr>
              <a:t> </a:t>
            </a:r>
            <a:r>
              <a:rPr lang="en-GB" sz="1600" dirty="0" err="1">
                <a:solidFill>
                  <a:schemeClr val="tx1">
                    <a:lumMod val="65000"/>
                    <a:lumOff val="35000"/>
                  </a:schemeClr>
                </a:solidFill>
              </a:rPr>
              <a:t>tạo</a:t>
            </a:r>
            <a:r>
              <a:rPr lang="en-GB" sz="1600" dirty="0">
                <a:solidFill>
                  <a:schemeClr val="tx1">
                    <a:lumMod val="65000"/>
                    <a:lumOff val="35000"/>
                  </a:schemeClr>
                </a:solidFill>
              </a:rPr>
              <a:t> </a:t>
            </a:r>
          </a:p>
          <a:p>
            <a:pPr marL="171450" indent="-171450">
              <a:buFont typeface="Arial" panose="020B0604020202020204" pitchFamily="34" charset="0"/>
              <a:buChar char="•"/>
            </a:pPr>
            <a:r>
              <a:rPr lang="en-GB" sz="1600" dirty="0" err="1">
                <a:solidFill>
                  <a:schemeClr val="tx1">
                    <a:lumMod val="65000"/>
                    <a:lumOff val="35000"/>
                  </a:schemeClr>
                </a:solidFill>
              </a:rPr>
              <a:t>Đánh</a:t>
            </a:r>
            <a:r>
              <a:rPr lang="en-GB" sz="1600" dirty="0">
                <a:solidFill>
                  <a:schemeClr val="tx1">
                    <a:lumMod val="65000"/>
                    <a:lumOff val="35000"/>
                  </a:schemeClr>
                </a:solidFill>
              </a:rPr>
              <a:t> </a:t>
            </a:r>
            <a:r>
              <a:rPr lang="en-GB" sz="1600" dirty="0" err="1">
                <a:solidFill>
                  <a:schemeClr val="tx1">
                    <a:lumMod val="65000"/>
                    <a:lumOff val="35000"/>
                  </a:schemeClr>
                </a:solidFill>
              </a:rPr>
              <a:t>giá</a:t>
            </a:r>
            <a:r>
              <a:rPr lang="en-GB" sz="1600" dirty="0">
                <a:solidFill>
                  <a:schemeClr val="tx1">
                    <a:lumMod val="65000"/>
                    <a:lumOff val="35000"/>
                  </a:schemeClr>
                </a:solidFill>
              </a:rPr>
              <a:t> </a:t>
            </a:r>
            <a:r>
              <a:rPr lang="en-GB" sz="1600" dirty="0" err="1">
                <a:solidFill>
                  <a:schemeClr val="tx1">
                    <a:lumMod val="65000"/>
                    <a:lumOff val="35000"/>
                  </a:schemeClr>
                </a:solidFill>
              </a:rPr>
              <a:t>đơn</a:t>
            </a:r>
            <a:r>
              <a:rPr lang="en-GB" sz="1600" dirty="0">
                <a:solidFill>
                  <a:schemeClr val="tx1">
                    <a:lumMod val="65000"/>
                    <a:lumOff val="35000"/>
                  </a:schemeClr>
                </a:solidFill>
              </a:rPr>
              <a:t> </a:t>
            </a:r>
            <a:r>
              <a:rPr lang="en-GB" sz="1600" dirty="0" err="1">
                <a:solidFill>
                  <a:schemeClr val="tx1">
                    <a:lumMod val="65000"/>
                    <a:lumOff val="35000"/>
                  </a:schemeClr>
                </a:solidFill>
              </a:rPr>
              <a:t>đăng</a:t>
            </a:r>
            <a:r>
              <a:rPr lang="en-GB" sz="1600" dirty="0">
                <a:solidFill>
                  <a:schemeClr val="tx1">
                    <a:lumMod val="65000"/>
                    <a:lumOff val="35000"/>
                  </a:schemeClr>
                </a:solidFill>
              </a:rPr>
              <a:t> </a:t>
            </a:r>
            <a:r>
              <a:rPr lang="en-GB" sz="1600" dirty="0" err="1">
                <a:solidFill>
                  <a:schemeClr val="tx1">
                    <a:lumMod val="65000"/>
                    <a:lumOff val="35000"/>
                  </a:schemeClr>
                </a:solidFill>
              </a:rPr>
              <a:t>ký</a:t>
            </a:r>
            <a:r>
              <a:rPr lang="en-GB" sz="1600" dirty="0">
                <a:solidFill>
                  <a:schemeClr val="tx1">
                    <a:lumMod val="65000"/>
                    <a:lumOff val="35000"/>
                  </a:schemeClr>
                </a:solidFill>
              </a:rPr>
              <a:t> </a:t>
            </a:r>
            <a:r>
              <a:rPr lang="en-GB" sz="1600" dirty="0" err="1">
                <a:solidFill>
                  <a:schemeClr val="tx1">
                    <a:lumMod val="65000"/>
                    <a:lumOff val="35000"/>
                  </a:schemeClr>
                </a:solidFill>
              </a:rPr>
              <a:t>của</a:t>
            </a:r>
            <a:r>
              <a:rPr lang="en-GB" sz="1600" dirty="0">
                <a:solidFill>
                  <a:schemeClr val="tx1">
                    <a:lumMod val="65000"/>
                    <a:lumOff val="35000"/>
                  </a:schemeClr>
                </a:solidFill>
              </a:rPr>
              <a:t> </a:t>
            </a:r>
            <a:r>
              <a:rPr lang="en-GB" sz="1600" dirty="0" err="1">
                <a:solidFill>
                  <a:schemeClr val="tx1">
                    <a:lumMod val="65000"/>
                    <a:lumOff val="35000"/>
                  </a:schemeClr>
                </a:solidFill>
              </a:rPr>
              <a:t>học</a:t>
            </a:r>
            <a:r>
              <a:rPr lang="en-GB" sz="1600" dirty="0">
                <a:solidFill>
                  <a:schemeClr val="tx1">
                    <a:lumMod val="65000"/>
                    <a:lumOff val="35000"/>
                  </a:schemeClr>
                </a:solidFill>
              </a:rPr>
              <a:t> </a:t>
            </a:r>
            <a:r>
              <a:rPr lang="en-GB" sz="1600" dirty="0" err="1">
                <a:solidFill>
                  <a:schemeClr val="tx1">
                    <a:lumMod val="65000"/>
                    <a:lumOff val="35000"/>
                  </a:schemeClr>
                </a:solidFill>
              </a:rPr>
              <a:t>viên</a:t>
            </a:r>
            <a:endParaRPr lang="en-GB" sz="1600" dirty="0">
              <a:solidFill>
                <a:schemeClr val="tx1">
                  <a:lumMod val="65000"/>
                  <a:lumOff val="35000"/>
                </a:schemeClr>
              </a:solidFill>
            </a:endParaRPr>
          </a:p>
          <a:p>
            <a:pPr marL="171450" indent="-171450">
              <a:buFont typeface="Arial" panose="020B0604020202020204" pitchFamily="34" charset="0"/>
              <a:buChar char="•"/>
            </a:pPr>
            <a:r>
              <a:rPr lang="en-GB" sz="1600" dirty="0" err="1">
                <a:solidFill>
                  <a:schemeClr val="tx1">
                    <a:lumMod val="65000"/>
                    <a:lumOff val="35000"/>
                  </a:schemeClr>
                </a:solidFill>
              </a:rPr>
              <a:t>Lựa</a:t>
            </a:r>
            <a:r>
              <a:rPr lang="en-GB" sz="1600" dirty="0">
                <a:solidFill>
                  <a:schemeClr val="tx1">
                    <a:lumMod val="65000"/>
                    <a:lumOff val="35000"/>
                  </a:schemeClr>
                </a:solidFill>
              </a:rPr>
              <a:t> </a:t>
            </a:r>
            <a:r>
              <a:rPr lang="en-GB" sz="1600" dirty="0" err="1">
                <a:solidFill>
                  <a:schemeClr val="tx1">
                    <a:lumMod val="65000"/>
                    <a:lumOff val="35000"/>
                  </a:schemeClr>
                </a:solidFill>
              </a:rPr>
              <a:t>chọn</a:t>
            </a:r>
            <a:r>
              <a:rPr lang="en-GB" sz="1600" dirty="0">
                <a:solidFill>
                  <a:schemeClr val="tx1">
                    <a:lumMod val="65000"/>
                    <a:lumOff val="35000"/>
                  </a:schemeClr>
                </a:solidFill>
              </a:rPr>
              <a:t> </a:t>
            </a:r>
            <a:r>
              <a:rPr lang="en-GB" sz="1600" dirty="0" err="1">
                <a:solidFill>
                  <a:schemeClr val="tx1">
                    <a:lumMod val="65000"/>
                    <a:lumOff val="35000"/>
                  </a:schemeClr>
                </a:solidFill>
              </a:rPr>
              <a:t>học</a:t>
            </a:r>
            <a:r>
              <a:rPr lang="en-GB" sz="1600" dirty="0">
                <a:solidFill>
                  <a:schemeClr val="tx1">
                    <a:lumMod val="65000"/>
                    <a:lumOff val="35000"/>
                  </a:schemeClr>
                </a:solidFill>
              </a:rPr>
              <a:t> </a:t>
            </a:r>
            <a:r>
              <a:rPr lang="en-GB" sz="1600" dirty="0" err="1">
                <a:solidFill>
                  <a:schemeClr val="tx1">
                    <a:lumMod val="65000"/>
                    <a:lumOff val="35000"/>
                  </a:schemeClr>
                </a:solidFill>
              </a:rPr>
              <a:t>viên</a:t>
            </a:r>
            <a:endParaRPr lang="en-GB" sz="1600" dirty="0">
              <a:solidFill>
                <a:schemeClr val="tx1">
                  <a:lumMod val="65000"/>
                  <a:lumOff val="35000"/>
                </a:schemeClr>
              </a:solidFill>
            </a:endParaRPr>
          </a:p>
          <a:p>
            <a:pPr marL="171450" indent="-171450">
              <a:buFont typeface="Arial" panose="020B0604020202020204" pitchFamily="34" charset="0"/>
              <a:buChar char="•"/>
            </a:pPr>
            <a:endParaRPr lang="en-GB" sz="1600" dirty="0"/>
          </a:p>
          <a:p>
            <a:pPr marL="171450" indent="-171450">
              <a:buFont typeface="Arial" panose="020B0604020202020204" pitchFamily="34" charset="0"/>
              <a:buChar char="•"/>
            </a:pPr>
            <a:endParaRPr lang="en-GB" sz="1600" dirty="0">
              <a:solidFill>
                <a:schemeClr val="tx1">
                  <a:lumMod val="65000"/>
                  <a:lumOff val="35000"/>
                </a:schemeClr>
              </a:solidFill>
            </a:endParaRPr>
          </a:p>
        </p:txBody>
      </p:sp>
      <mc:AlternateContent xmlns:mc="http://schemas.openxmlformats.org/markup-compatibility/2006" xmlns:p14="http://schemas.microsoft.com/office/powerpoint/2010/main">
        <mc:Choice Requires="p14">
          <p:contentPart p14:bwMode="auto" r:id="rId3">
            <p14:nvContentPartPr>
              <p14:cNvPr id="66" name="Ink 65"/>
              <p14:cNvContentPartPr/>
              <p14:nvPr/>
            </p14:nvContentPartPr>
            <p14:xfrm>
              <a:off x="6041764" y="4435949"/>
              <a:ext cx="360" cy="360"/>
            </p14:xfrm>
          </p:contentPart>
        </mc:Choice>
        <mc:Fallback xmlns="">
          <p:pic>
            <p:nvPicPr>
              <p:cNvPr id="66" name="Ink 65"/>
              <p:cNvPicPr/>
              <p:nvPr/>
            </p:nvPicPr>
            <p:blipFill>
              <a:blip r:embed="rId6"/>
              <a:stretch>
                <a:fillRect/>
              </a:stretch>
            </p:blipFill>
            <p:spPr>
              <a:xfrm>
                <a:off x="6038524" y="4432709"/>
                <a:ext cx="6840" cy="6840"/>
              </a:xfrm>
              <a:prstGeom prst="rect">
                <a:avLst/>
              </a:prstGeom>
            </p:spPr>
          </p:pic>
        </mc:Fallback>
      </mc:AlternateContent>
      <p:sp>
        <p:nvSpPr>
          <p:cNvPr id="5" name="Cloud 4"/>
          <p:cNvSpPr/>
          <p:nvPr/>
        </p:nvSpPr>
        <p:spPr>
          <a:xfrm>
            <a:off x="172170" y="2889986"/>
            <a:ext cx="3327922" cy="1317340"/>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Oval 6"/>
          <p:cNvSpPr/>
          <p:nvPr/>
        </p:nvSpPr>
        <p:spPr>
          <a:xfrm>
            <a:off x="3853261" y="3068960"/>
            <a:ext cx="106671" cy="5908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Oval 54"/>
          <p:cNvSpPr/>
          <p:nvPr/>
        </p:nvSpPr>
        <p:spPr>
          <a:xfrm>
            <a:off x="3282152" y="2842644"/>
            <a:ext cx="242303" cy="9358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Cloud 55"/>
          <p:cNvSpPr/>
          <p:nvPr/>
        </p:nvSpPr>
        <p:spPr>
          <a:xfrm>
            <a:off x="1166724" y="1294947"/>
            <a:ext cx="4413387" cy="1282104"/>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tangle 10"/>
          <p:cNvSpPr/>
          <p:nvPr/>
        </p:nvSpPr>
        <p:spPr>
          <a:xfrm>
            <a:off x="755577" y="4644425"/>
            <a:ext cx="2808311" cy="584775"/>
          </a:xfrm>
          <a:prstGeom prst="rect">
            <a:avLst/>
          </a:prstGeom>
        </p:spPr>
        <p:txBody>
          <a:bodyPr wrap="square">
            <a:spAutoFit/>
          </a:bodyPr>
          <a:lstStyle/>
          <a:p>
            <a:r>
              <a:rPr lang="en-US" sz="1600" dirty="0">
                <a:solidFill>
                  <a:schemeClr val="tx1">
                    <a:lumMod val="65000"/>
                    <a:lumOff val="35000"/>
                  </a:schemeClr>
                </a:solidFill>
              </a:rPr>
              <a:t>“</a:t>
            </a:r>
            <a:r>
              <a:rPr lang="en-US" sz="1600" dirty="0" err="1">
                <a:solidFill>
                  <a:schemeClr val="tx1">
                    <a:lumMod val="65000"/>
                    <a:lumOff val="35000"/>
                  </a:schemeClr>
                </a:solidFill>
              </a:rPr>
              <a:t>Tôi</a:t>
            </a:r>
            <a:r>
              <a:rPr lang="en-US" sz="1600" dirty="0">
                <a:solidFill>
                  <a:schemeClr val="tx1">
                    <a:lumMod val="65000"/>
                    <a:lumOff val="35000"/>
                  </a:schemeClr>
                </a:solidFill>
              </a:rPr>
              <a:t> </a:t>
            </a:r>
            <a:r>
              <a:rPr lang="en-US" sz="1600" dirty="0" err="1">
                <a:solidFill>
                  <a:schemeClr val="tx1">
                    <a:lumMod val="65000"/>
                    <a:lumOff val="35000"/>
                  </a:schemeClr>
                </a:solidFill>
              </a:rPr>
              <a:t>có</a:t>
            </a:r>
            <a:r>
              <a:rPr lang="en-US" sz="1600" dirty="0">
                <a:solidFill>
                  <a:schemeClr val="tx1">
                    <a:lumMod val="65000"/>
                    <a:lumOff val="35000"/>
                  </a:schemeClr>
                </a:solidFill>
              </a:rPr>
              <a:t> </a:t>
            </a:r>
            <a:r>
              <a:rPr lang="en-US" sz="1600" dirty="0" err="1">
                <a:solidFill>
                  <a:schemeClr val="tx1">
                    <a:lumMod val="65000"/>
                    <a:lumOff val="35000"/>
                  </a:schemeClr>
                </a:solidFill>
              </a:rPr>
              <a:t>trách</a:t>
            </a:r>
            <a:r>
              <a:rPr lang="en-US" sz="1600" dirty="0">
                <a:solidFill>
                  <a:schemeClr val="tx1">
                    <a:lumMod val="65000"/>
                    <a:lumOff val="35000"/>
                  </a:schemeClr>
                </a:solidFill>
              </a:rPr>
              <a:t> </a:t>
            </a:r>
            <a:r>
              <a:rPr lang="en-US" sz="1600" dirty="0" err="1">
                <a:solidFill>
                  <a:schemeClr val="tx1">
                    <a:lumMod val="65000"/>
                    <a:lumOff val="35000"/>
                  </a:schemeClr>
                </a:solidFill>
              </a:rPr>
              <a:t>nhiệm</a:t>
            </a:r>
            <a:r>
              <a:rPr lang="en-US" sz="1600" dirty="0">
                <a:solidFill>
                  <a:schemeClr val="tx1">
                    <a:lumMod val="65000"/>
                    <a:lumOff val="35000"/>
                  </a:schemeClr>
                </a:solidFill>
              </a:rPr>
              <a:t> </a:t>
            </a:r>
            <a:r>
              <a:rPr lang="en-US" sz="1600" dirty="0" err="1">
                <a:solidFill>
                  <a:schemeClr val="tx1">
                    <a:lumMod val="65000"/>
                    <a:lumOff val="35000"/>
                  </a:schemeClr>
                </a:solidFill>
              </a:rPr>
              <a:t>với</a:t>
            </a:r>
            <a:r>
              <a:rPr lang="en-US" sz="1600" dirty="0">
                <a:solidFill>
                  <a:schemeClr val="tx1">
                    <a:lumMod val="65000"/>
                    <a:lumOff val="35000"/>
                  </a:schemeClr>
                </a:solidFill>
              </a:rPr>
              <a:t> </a:t>
            </a:r>
            <a:r>
              <a:rPr lang="en-US" sz="1600" dirty="0" err="1">
                <a:solidFill>
                  <a:schemeClr val="tx1">
                    <a:lumMod val="65000"/>
                    <a:lumOff val="35000"/>
                  </a:schemeClr>
                </a:solidFill>
              </a:rPr>
              <a:t>xã</a:t>
            </a:r>
            <a:r>
              <a:rPr lang="en-US" sz="1600" dirty="0">
                <a:solidFill>
                  <a:schemeClr val="tx1">
                    <a:lumMod val="65000"/>
                    <a:lumOff val="35000"/>
                  </a:schemeClr>
                </a:solidFill>
              </a:rPr>
              <a:t> </a:t>
            </a:r>
            <a:r>
              <a:rPr lang="en-US" sz="1600" dirty="0" err="1">
                <a:solidFill>
                  <a:schemeClr val="tx1">
                    <a:lumMod val="65000"/>
                    <a:lumOff val="35000"/>
                  </a:schemeClr>
                </a:solidFill>
              </a:rPr>
              <a:t>hội</a:t>
            </a:r>
            <a:r>
              <a:rPr lang="en-US" sz="1600" dirty="0">
                <a:solidFill>
                  <a:schemeClr val="tx1">
                    <a:lumMod val="65000"/>
                    <a:lumOff val="35000"/>
                  </a:schemeClr>
                </a:solidFill>
              </a:rPr>
              <a:t> </a:t>
            </a:r>
            <a:r>
              <a:rPr lang="en-US" sz="1600" dirty="0" err="1">
                <a:solidFill>
                  <a:schemeClr val="tx1">
                    <a:lumMod val="65000"/>
                    <a:lumOff val="35000"/>
                  </a:schemeClr>
                </a:solidFill>
              </a:rPr>
              <a:t>trong</a:t>
            </a:r>
            <a:r>
              <a:rPr lang="en-US" sz="1600" dirty="0">
                <a:solidFill>
                  <a:schemeClr val="tx1">
                    <a:lumMod val="65000"/>
                    <a:lumOff val="35000"/>
                  </a:schemeClr>
                </a:solidFill>
              </a:rPr>
              <a:t> </a:t>
            </a:r>
            <a:r>
              <a:rPr lang="en-US" sz="1600" dirty="0" err="1">
                <a:solidFill>
                  <a:schemeClr val="tx1">
                    <a:lumMod val="65000"/>
                    <a:lumOff val="35000"/>
                  </a:schemeClr>
                </a:solidFill>
              </a:rPr>
              <a:t>cung</a:t>
            </a:r>
            <a:r>
              <a:rPr lang="en-US" sz="1600" dirty="0">
                <a:solidFill>
                  <a:schemeClr val="tx1">
                    <a:lumMod val="65000"/>
                    <a:lumOff val="35000"/>
                  </a:schemeClr>
                </a:solidFill>
              </a:rPr>
              <a:t> </a:t>
            </a:r>
            <a:r>
              <a:rPr lang="en-US" sz="1600" dirty="0" err="1">
                <a:solidFill>
                  <a:schemeClr val="tx1">
                    <a:lumMod val="65000"/>
                    <a:lumOff val="35000"/>
                  </a:schemeClr>
                </a:solidFill>
              </a:rPr>
              <a:t>cấp</a:t>
            </a:r>
            <a:r>
              <a:rPr lang="en-US" sz="1600" dirty="0">
                <a:solidFill>
                  <a:schemeClr val="tx1">
                    <a:lumMod val="65000"/>
                    <a:lumOff val="35000"/>
                  </a:schemeClr>
                </a:solidFill>
              </a:rPr>
              <a:t> </a:t>
            </a:r>
            <a:r>
              <a:rPr lang="en-US" sz="1600" dirty="0" err="1">
                <a:solidFill>
                  <a:schemeClr val="tx1">
                    <a:lumMod val="65000"/>
                    <a:lumOff val="35000"/>
                  </a:schemeClr>
                </a:solidFill>
              </a:rPr>
              <a:t>việc</a:t>
            </a:r>
            <a:r>
              <a:rPr lang="en-US" sz="1600" dirty="0">
                <a:solidFill>
                  <a:schemeClr val="tx1">
                    <a:lumMod val="65000"/>
                    <a:lumOff val="35000"/>
                  </a:schemeClr>
                </a:solidFill>
              </a:rPr>
              <a:t> </a:t>
            </a:r>
            <a:r>
              <a:rPr lang="en-US" sz="1600" dirty="0" err="1">
                <a:solidFill>
                  <a:schemeClr val="tx1">
                    <a:lumMod val="65000"/>
                    <a:lumOff val="35000"/>
                  </a:schemeClr>
                </a:solidFill>
              </a:rPr>
              <a:t>đào</a:t>
            </a:r>
            <a:r>
              <a:rPr lang="en-US" sz="1600" dirty="0">
                <a:solidFill>
                  <a:schemeClr val="tx1">
                    <a:lumMod val="65000"/>
                    <a:lumOff val="35000"/>
                  </a:schemeClr>
                </a:solidFill>
              </a:rPr>
              <a:t> </a:t>
            </a:r>
            <a:r>
              <a:rPr lang="en-US" sz="1600" dirty="0" err="1">
                <a:solidFill>
                  <a:schemeClr val="tx1">
                    <a:lumMod val="65000"/>
                    <a:lumOff val="35000"/>
                  </a:schemeClr>
                </a:solidFill>
              </a:rPr>
              <a:t>tạo</a:t>
            </a:r>
            <a:r>
              <a:rPr lang="en-US" sz="1600" dirty="0">
                <a:solidFill>
                  <a:schemeClr val="tx1">
                    <a:lumMod val="65000"/>
                    <a:lumOff val="35000"/>
                  </a:schemeClr>
                </a:solidFill>
              </a:rPr>
              <a:t>”</a:t>
            </a:r>
            <a:endParaRPr lang="de-DE" sz="1600" dirty="0">
              <a:solidFill>
                <a:schemeClr val="tx1">
                  <a:lumMod val="65000"/>
                  <a:lumOff val="35000"/>
                </a:schemeClr>
              </a:solidFill>
            </a:endParaRPr>
          </a:p>
        </p:txBody>
      </p:sp>
      <p:sp>
        <p:nvSpPr>
          <p:cNvPr id="60" name="Cloud 59"/>
          <p:cNvSpPr/>
          <p:nvPr/>
        </p:nvSpPr>
        <p:spPr>
          <a:xfrm>
            <a:off x="411015" y="4483202"/>
            <a:ext cx="3274355" cy="923983"/>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Right Arrow 84"/>
          <p:cNvSpPr/>
          <p:nvPr/>
        </p:nvSpPr>
        <p:spPr>
          <a:xfrm>
            <a:off x="3687675" y="5263227"/>
            <a:ext cx="1758813" cy="1083618"/>
          </a:xfrm>
          <a:prstGeom prst="rightArrow">
            <a:avLst>
              <a:gd name="adj1" fmla="val 62664"/>
              <a:gd name="adj2" fmla="val 33379"/>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tangle 13"/>
          <p:cNvSpPr/>
          <p:nvPr/>
        </p:nvSpPr>
        <p:spPr>
          <a:xfrm>
            <a:off x="3687675" y="5489678"/>
            <a:ext cx="1758813" cy="584775"/>
          </a:xfrm>
          <a:prstGeom prst="rect">
            <a:avLst/>
          </a:prstGeom>
        </p:spPr>
        <p:txBody>
          <a:bodyPr wrap="square">
            <a:spAutoFit/>
          </a:bodyPr>
          <a:lstStyle/>
          <a:p>
            <a:r>
              <a:rPr lang="en-US" sz="1600" b="1" dirty="0">
                <a:solidFill>
                  <a:schemeClr val="bg1"/>
                </a:solidFill>
              </a:rPr>
              <a:t>“</a:t>
            </a:r>
            <a:r>
              <a:rPr lang="en-US" sz="1600" b="1" dirty="0" err="1">
                <a:solidFill>
                  <a:schemeClr val="bg1"/>
                </a:solidFill>
              </a:rPr>
              <a:t>Tôi</a:t>
            </a:r>
            <a:r>
              <a:rPr lang="en-US" sz="1600" b="1" dirty="0">
                <a:solidFill>
                  <a:schemeClr val="bg1"/>
                </a:solidFill>
              </a:rPr>
              <a:t> </a:t>
            </a:r>
            <a:r>
              <a:rPr lang="en-US" sz="1600" b="1" dirty="0" err="1">
                <a:solidFill>
                  <a:schemeClr val="bg1"/>
                </a:solidFill>
              </a:rPr>
              <a:t>muốn</a:t>
            </a:r>
            <a:r>
              <a:rPr lang="en-US" sz="1600" b="1" dirty="0">
                <a:solidFill>
                  <a:schemeClr val="bg1"/>
                </a:solidFill>
              </a:rPr>
              <a:t> </a:t>
            </a:r>
            <a:r>
              <a:rPr lang="en-US" sz="1600" b="1" dirty="0" err="1">
                <a:solidFill>
                  <a:schemeClr val="bg1"/>
                </a:solidFill>
              </a:rPr>
              <a:t>cung</a:t>
            </a:r>
            <a:r>
              <a:rPr lang="en-US" sz="1600" b="1" dirty="0">
                <a:solidFill>
                  <a:schemeClr val="bg1"/>
                </a:solidFill>
              </a:rPr>
              <a:t> </a:t>
            </a:r>
            <a:r>
              <a:rPr lang="en-US" sz="1600" b="1" dirty="0" err="1">
                <a:solidFill>
                  <a:schemeClr val="bg1"/>
                </a:solidFill>
              </a:rPr>
              <a:t>cấp</a:t>
            </a:r>
            <a:r>
              <a:rPr lang="en-US" sz="1600" b="1" dirty="0">
                <a:solidFill>
                  <a:schemeClr val="bg1"/>
                </a:solidFill>
              </a:rPr>
              <a:t> </a:t>
            </a:r>
            <a:r>
              <a:rPr lang="en-US" sz="1600" b="1" dirty="0" err="1">
                <a:solidFill>
                  <a:schemeClr val="bg1"/>
                </a:solidFill>
              </a:rPr>
              <a:t>đào</a:t>
            </a:r>
            <a:r>
              <a:rPr lang="en-US" sz="1600" b="1" dirty="0">
                <a:solidFill>
                  <a:schemeClr val="bg1"/>
                </a:solidFill>
              </a:rPr>
              <a:t> </a:t>
            </a:r>
            <a:r>
              <a:rPr lang="en-US" sz="1600" b="1" dirty="0" err="1">
                <a:solidFill>
                  <a:schemeClr val="bg1"/>
                </a:solidFill>
              </a:rPr>
              <a:t>tạo</a:t>
            </a:r>
            <a:r>
              <a:rPr lang="en-US" sz="1600" b="1" dirty="0">
                <a:solidFill>
                  <a:schemeClr val="bg1"/>
                </a:solidFill>
              </a:rPr>
              <a:t>”</a:t>
            </a:r>
            <a:endParaRPr lang="de-DE" sz="1600" b="1" dirty="0">
              <a:solidFill>
                <a:schemeClr val="bg1"/>
              </a:solidFill>
            </a:endParaRPr>
          </a:p>
        </p:txBody>
      </p:sp>
      <p:sp>
        <p:nvSpPr>
          <p:cNvPr id="86" name="Rectangle 85"/>
          <p:cNvSpPr/>
          <p:nvPr/>
        </p:nvSpPr>
        <p:spPr>
          <a:xfrm>
            <a:off x="5904148" y="4387288"/>
            <a:ext cx="2916323" cy="369332"/>
          </a:xfrm>
          <a:prstGeom prst="rect">
            <a:avLst/>
          </a:prstGeom>
        </p:spPr>
        <p:txBody>
          <a:bodyPr wrap="square">
            <a:spAutoFit/>
          </a:bodyPr>
          <a:lstStyle/>
          <a:p>
            <a:r>
              <a:rPr lang="en-GB" b="1" dirty="0" err="1">
                <a:solidFill>
                  <a:schemeClr val="accent6">
                    <a:lumMod val="75000"/>
                  </a:schemeClr>
                </a:solidFill>
              </a:rPr>
              <a:t>Tìm</a:t>
            </a:r>
            <a:r>
              <a:rPr lang="en-GB" b="1" dirty="0">
                <a:solidFill>
                  <a:schemeClr val="accent6">
                    <a:lumMod val="75000"/>
                  </a:schemeClr>
                </a:solidFill>
              </a:rPr>
              <a:t> </a:t>
            </a:r>
            <a:r>
              <a:rPr lang="en-GB" b="1" dirty="0" err="1">
                <a:solidFill>
                  <a:schemeClr val="accent6">
                    <a:lumMod val="75000"/>
                  </a:schemeClr>
                </a:solidFill>
              </a:rPr>
              <a:t>kiếm</a:t>
            </a:r>
            <a:r>
              <a:rPr lang="en-GB" b="1" dirty="0">
                <a:solidFill>
                  <a:schemeClr val="accent6">
                    <a:lumMod val="75000"/>
                  </a:schemeClr>
                </a:solidFill>
              </a:rPr>
              <a:t> </a:t>
            </a:r>
            <a:r>
              <a:rPr lang="en-GB" b="1" dirty="0" err="1">
                <a:solidFill>
                  <a:schemeClr val="accent6">
                    <a:lumMod val="75000"/>
                  </a:schemeClr>
                </a:solidFill>
              </a:rPr>
              <a:t>học</a:t>
            </a:r>
            <a:r>
              <a:rPr lang="en-GB" b="1" dirty="0">
                <a:solidFill>
                  <a:schemeClr val="accent6">
                    <a:lumMod val="75000"/>
                  </a:schemeClr>
                </a:solidFill>
              </a:rPr>
              <a:t> </a:t>
            </a:r>
            <a:r>
              <a:rPr lang="en-GB" b="1" dirty="0" err="1">
                <a:solidFill>
                  <a:schemeClr val="accent6">
                    <a:lumMod val="75000"/>
                  </a:schemeClr>
                </a:solidFill>
              </a:rPr>
              <a:t>viên</a:t>
            </a:r>
            <a:endParaRPr lang="en-GB" b="1" dirty="0">
              <a:solidFill>
                <a:schemeClr val="accent6">
                  <a:lumMod val="75000"/>
                </a:schemeClr>
              </a:solidFill>
            </a:endParaRPr>
          </a:p>
        </p:txBody>
      </p:sp>
      <p:sp>
        <p:nvSpPr>
          <p:cNvPr id="9" name="Rectangle 8"/>
          <p:cNvSpPr/>
          <p:nvPr/>
        </p:nvSpPr>
        <p:spPr>
          <a:xfrm>
            <a:off x="1547664" y="1485984"/>
            <a:ext cx="3691425" cy="830997"/>
          </a:xfrm>
          <a:prstGeom prst="rect">
            <a:avLst/>
          </a:prstGeom>
        </p:spPr>
        <p:txBody>
          <a:bodyPr wrap="square">
            <a:spAutoFit/>
          </a:bodyPr>
          <a:lstStyle/>
          <a:p>
            <a:r>
              <a:rPr lang="en-US" sz="1600" dirty="0">
                <a:solidFill>
                  <a:schemeClr val="tx1">
                    <a:lumMod val="65000"/>
                    <a:lumOff val="35000"/>
                  </a:schemeClr>
                </a:solidFill>
              </a:rPr>
              <a:t>“</a:t>
            </a:r>
            <a:r>
              <a:rPr lang="en-US" sz="1600" dirty="0" err="1">
                <a:solidFill>
                  <a:schemeClr val="tx1">
                    <a:lumMod val="65000"/>
                    <a:lumOff val="35000"/>
                  </a:schemeClr>
                </a:solidFill>
              </a:rPr>
              <a:t>Tôi</a:t>
            </a:r>
            <a:r>
              <a:rPr lang="en-US" sz="1600" dirty="0">
                <a:solidFill>
                  <a:schemeClr val="tx1">
                    <a:lumMod val="65000"/>
                    <a:lumOff val="35000"/>
                  </a:schemeClr>
                </a:solidFill>
              </a:rPr>
              <a:t> </a:t>
            </a:r>
            <a:r>
              <a:rPr lang="en-US" sz="1600" dirty="0" err="1">
                <a:solidFill>
                  <a:schemeClr val="tx1">
                    <a:lumMod val="65000"/>
                    <a:lumOff val="35000"/>
                  </a:schemeClr>
                </a:solidFill>
              </a:rPr>
              <a:t>muốn</a:t>
            </a:r>
            <a:r>
              <a:rPr lang="en-US" sz="1600" dirty="0">
                <a:solidFill>
                  <a:schemeClr val="tx1">
                    <a:lumMod val="65000"/>
                    <a:lumOff val="35000"/>
                  </a:schemeClr>
                </a:solidFill>
              </a:rPr>
              <a:t> </a:t>
            </a:r>
            <a:r>
              <a:rPr lang="en-US" sz="1600" dirty="0" err="1">
                <a:solidFill>
                  <a:schemeClr val="tx1">
                    <a:lumMod val="65000"/>
                    <a:lumOff val="35000"/>
                  </a:schemeClr>
                </a:solidFill>
              </a:rPr>
              <a:t>nhân</a:t>
            </a:r>
            <a:r>
              <a:rPr lang="en-US" sz="1600" dirty="0">
                <a:solidFill>
                  <a:schemeClr val="tx1">
                    <a:lumMod val="65000"/>
                    <a:lumOff val="35000"/>
                  </a:schemeClr>
                </a:solidFill>
              </a:rPr>
              <a:t> </a:t>
            </a:r>
            <a:r>
              <a:rPr lang="en-US" sz="1600" dirty="0" err="1">
                <a:solidFill>
                  <a:schemeClr val="tx1">
                    <a:lumMod val="65000"/>
                    <a:lumOff val="35000"/>
                  </a:schemeClr>
                </a:solidFill>
              </a:rPr>
              <a:t>viên</a:t>
            </a:r>
            <a:r>
              <a:rPr lang="en-US" sz="1600" dirty="0">
                <a:solidFill>
                  <a:schemeClr val="tx1">
                    <a:lumMod val="65000"/>
                    <a:lumOff val="35000"/>
                  </a:schemeClr>
                </a:solidFill>
              </a:rPr>
              <a:t> </a:t>
            </a:r>
            <a:r>
              <a:rPr lang="en-US" sz="1600" dirty="0" err="1">
                <a:solidFill>
                  <a:schemeClr val="tx1">
                    <a:lumMod val="65000"/>
                    <a:lumOff val="35000"/>
                  </a:schemeClr>
                </a:solidFill>
              </a:rPr>
              <a:t>có</a:t>
            </a:r>
            <a:r>
              <a:rPr lang="en-US" sz="1600" dirty="0">
                <a:solidFill>
                  <a:schemeClr val="tx1">
                    <a:lumMod val="65000"/>
                    <a:lumOff val="35000"/>
                  </a:schemeClr>
                </a:solidFill>
              </a:rPr>
              <a:t> </a:t>
            </a:r>
            <a:r>
              <a:rPr lang="en-US" sz="1600" dirty="0" err="1">
                <a:solidFill>
                  <a:schemeClr val="tx1">
                    <a:lumMod val="65000"/>
                    <a:lumOff val="35000"/>
                  </a:schemeClr>
                </a:solidFill>
              </a:rPr>
              <a:t>thể</a:t>
            </a:r>
            <a:r>
              <a:rPr lang="en-US" sz="1600" dirty="0">
                <a:solidFill>
                  <a:schemeClr val="tx1">
                    <a:lumMod val="65000"/>
                    <a:lumOff val="35000"/>
                  </a:schemeClr>
                </a:solidFill>
              </a:rPr>
              <a:t> </a:t>
            </a:r>
            <a:r>
              <a:rPr lang="en-US" sz="1600" dirty="0" err="1">
                <a:solidFill>
                  <a:schemeClr val="tx1">
                    <a:lumMod val="65000"/>
                    <a:lumOff val="35000"/>
                  </a:schemeClr>
                </a:solidFill>
              </a:rPr>
              <a:t>hoàn</a:t>
            </a:r>
            <a:r>
              <a:rPr lang="en-US" sz="1600" dirty="0">
                <a:solidFill>
                  <a:schemeClr val="tx1">
                    <a:lumMod val="65000"/>
                    <a:lumOff val="35000"/>
                  </a:schemeClr>
                </a:solidFill>
              </a:rPr>
              <a:t> </a:t>
            </a:r>
            <a:r>
              <a:rPr lang="en-US" sz="1600" dirty="0" err="1">
                <a:solidFill>
                  <a:schemeClr val="tx1">
                    <a:lumMod val="65000"/>
                    <a:lumOff val="35000"/>
                  </a:schemeClr>
                </a:solidFill>
              </a:rPr>
              <a:t>thành</a:t>
            </a:r>
            <a:r>
              <a:rPr lang="en-US" sz="1600" dirty="0">
                <a:solidFill>
                  <a:schemeClr val="tx1">
                    <a:lumMod val="65000"/>
                    <a:lumOff val="35000"/>
                  </a:schemeClr>
                </a:solidFill>
              </a:rPr>
              <a:t> </a:t>
            </a:r>
            <a:r>
              <a:rPr lang="en-US" sz="1600" dirty="0" err="1">
                <a:solidFill>
                  <a:schemeClr val="tx1">
                    <a:lumMod val="65000"/>
                    <a:lumOff val="35000"/>
                  </a:schemeClr>
                </a:solidFill>
              </a:rPr>
              <a:t>xuất</a:t>
            </a:r>
            <a:r>
              <a:rPr lang="en-US" sz="1600" dirty="0">
                <a:solidFill>
                  <a:schemeClr val="tx1">
                    <a:lumMod val="65000"/>
                    <a:lumOff val="35000"/>
                  </a:schemeClr>
                </a:solidFill>
              </a:rPr>
              <a:t> </a:t>
            </a:r>
            <a:r>
              <a:rPr lang="en-US" sz="1600" dirty="0" err="1">
                <a:solidFill>
                  <a:schemeClr val="tx1">
                    <a:lumMod val="65000"/>
                    <a:lumOff val="35000"/>
                  </a:schemeClr>
                </a:solidFill>
              </a:rPr>
              <a:t>sắc</a:t>
            </a:r>
            <a:r>
              <a:rPr lang="en-US" sz="1600" dirty="0">
                <a:solidFill>
                  <a:schemeClr val="tx1">
                    <a:lumMod val="65000"/>
                    <a:lumOff val="35000"/>
                  </a:schemeClr>
                </a:solidFill>
              </a:rPr>
              <a:t> </a:t>
            </a:r>
            <a:r>
              <a:rPr lang="en-US" sz="1600" dirty="0" err="1">
                <a:solidFill>
                  <a:schemeClr val="tx1">
                    <a:lumMod val="65000"/>
                    <a:lumOff val="35000"/>
                  </a:schemeClr>
                </a:solidFill>
              </a:rPr>
              <a:t>các</a:t>
            </a:r>
            <a:r>
              <a:rPr lang="en-US" sz="1600" dirty="0">
                <a:solidFill>
                  <a:schemeClr val="tx1">
                    <a:lumMod val="65000"/>
                    <a:lumOff val="35000"/>
                  </a:schemeClr>
                </a:solidFill>
              </a:rPr>
              <a:t> </a:t>
            </a:r>
            <a:r>
              <a:rPr lang="en-US" sz="1600" dirty="0" err="1">
                <a:solidFill>
                  <a:schemeClr val="tx1">
                    <a:lumMod val="65000"/>
                    <a:lumOff val="35000"/>
                  </a:schemeClr>
                </a:solidFill>
              </a:rPr>
              <a:t>nhiệm</a:t>
            </a:r>
            <a:r>
              <a:rPr lang="en-US" sz="1600" dirty="0">
                <a:solidFill>
                  <a:schemeClr val="tx1">
                    <a:lumMod val="65000"/>
                    <a:lumOff val="35000"/>
                  </a:schemeClr>
                </a:solidFill>
              </a:rPr>
              <a:t> </a:t>
            </a:r>
            <a:r>
              <a:rPr lang="en-US" sz="1600" dirty="0" err="1">
                <a:solidFill>
                  <a:schemeClr val="tx1">
                    <a:lumMod val="65000"/>
                    <a:lumOff val="35000"/>
                  </a:schemeClr>
                </a:solidFill>
              </a:rPr>
              <a:t>vụ</a:t>
            </a:r>
            <a:r>
              <a:rPr lang="en-US" sz="1600" dirty="0">
                <a:solidFill>
                  <a:schemeClr val="tx1">
                    <a:lumMod val="65000"/>
                    <a:lumOff val="35000"/>
                  </a:schemeClr>
                </a:solidFill>
              </a:rPr>
              <a:t> </a:t>
            </a:r>
            <a:r>
              <a:rPr lang="en-US" sz="1600" dirty="0" err="1">
                <a:solidFill>
                  <a:schemeClr val="tx1">
                    <a:lumMod val="65000"/>
                    <a:lumOff val="35000"/>
                  </a:schemeClr>
                </a:solidFill>
              </a:rPr>
              <a:t>mà</a:t>
            </a:r>
            <a:r>
              <a:rPr lang="en-US" sz="1600" dirty="0">
                <a:solidFill>
                  <a:schemeClr val="tx1">
                    <a:lumMod val="65000"/>
                    <a:lumOff val="35000"/>
                  </a:schemeClr>
                </a:solidFill>
              </a:rPr>
              <a:t> </a:t>
            </a:r>
            <a:r>
              <a:rPr lang="en-US" sz="1600" dirty="0" err="1">
                <a:solidFill>
                  <a:schemeClr val="tx1">
                    <a:lumMod val="65000"/>
                    <a:lumOff val="35000"/>
                  </a:schemeClr>
                </a:solidFill>
              </a:rPr>
              <a:t>trong</a:t>
            </a:r>
            <a:r>
              <a:rPr lang="en-US" sz="1600" dirty="0">
                <a:solidFill>
                  <a:schemeClr val="tx1">
                    <a:lumMod val="65000"/>
                    <a:lumOff val="35000"/>
                  </a:schemeClr>
                </a:solidFill>
              </a:rPr>
              <a:t> </a:t>
            </a:r>
            <a:r>
              <a:rPr lang="en-US" sz="1600" dirty="0" err="1">
                <a:solidFill>
                  <a:schemeClr val="tx1">
                    <a:lumMod val="65000"/>
                    <a:lumOff val="35000"/>
                  </a:schemeClr>
                </a:solidFill>
              </a:rPr>
              <a:t>công</a:t>
            </a:r>
            <a:r>
              <a:rPr lang="en-US" sz="1600" dirty="0">
                <a:solidFill>
                  <a:schemeClr val="tx1">
                    <a:lumMod val="65000"/>
                    <a:lumOff val="35000"/>
                  </a:schemeClr>
                </a:solidFill>
              </a:rPr>
              <a:t> ty </a:t>
            </a:r>
            <a:r>
              <a:rPr lang="en-US" sz="1600" dirty="0" err="1">
                <a:solidFill>
                  <a:schemeClr val="tx1">
                    <a:lumMod val="65000"/>
                    <a:lumOff val="35000"/>
                  </a:schemeClr>
                </a:solidFill>
              </a:rPr>
              <a:t>đang</a:t>
            </a:r>
            <a:r>
              <a:rPr lang="en-US" sz="1600" dirty="0">
                <a:solidFill>
                  <a:schemeClr val="tx1">
                    <a:lumMod val="65000"/>
                    <a:lumOff val="35000"/>
                  </a:schemeClr>
                </a:solidFill>
              </a:rPr>
              <a:t> </a:t>
            </a:r>
            <a:r>
              <a:rPr lang="en-US" sz="1600" dirty="0" err="1">
                <a:solidFill>
                  <a:schemeClr val="tx1">
                    <a:lumMod val="65000"/>
                    <a:lumOff val="35000"/>
                  </a:schemeClr>
                </a:solidFill>
              </a:rPr>
              <a:t>và</a:t>
            </a:r>
            <a:r>
              <a:rPr lang="en-US" sz="1600" dirty="0">
                <a:solidFill>
                  <a:schemeClr val="tx1">
                    <a:lumMod val="65000"/>
                    <a:lumOff val="35000"/>
                  </a:schemeClr>
                </a:solidFill>
              </a:rPr>
              <a:t> </a:t>
            </a:r>
            <a:r>
              <a:rPr lang="en-US" sz="1600" dirty="0" err="1">
                <a:solidFill>
                  <a:schemeClr val="tx1">
                    <a:lumMod val="65000"/>
                    <a:lumOff val="35000"/>
                  </a:schemeClr>
                </a:solidFill>
              </a:rPr>
              <a:t>sẽ</a:t>
            </a:r>
            <a:r>
              <a:rPr lang="en-US" sz="1600" dirty="0">
                <a:solidFill>
                  <a:schemeClr val="tx1">
                    <a:lumMod val="65000"/>
                    <a:lumOff val="35000"/>
                  </a:schemeClr>
                </a:solidFill>
              </a:rPr>
              <a:t> </a:t>
            </a:r>
            <a:r>
              <a:rPr lang="en-US" sz="1600" dirty="0" err="1">
                <a:solidFill>
                  <a:schemeClr val="tx1">
                    <a:lumMod val="65000"/>
                    <a:lumOff val="35000"/>
                  </a:schemeClr>
                </a:solidFill>
              </a:rPr>
              <a:t>giao</a:t>
            </a:r>
            <a:r>
              <a:rPr lang="en-US" sz="1600" dirty="0">
                <a:solidFill>
                  <a:schemeClr val="tx1">
                    <a:lumMod val="65000"/>
                    <a:lumOff val="35000"/>
                  </a:schemeClr>
                </a:solidFill>
              </a:rPr>
              <a:t>”</a:t>
            </a:r>
            <a:endParaRPr lang="de-DE" sz="1600" dirty="0">
              <a:solidFill>
                <a:schemeClr val="tx1">
                  <a:lumMod val="65000"/>
                  <a:lumOff val="35000"/>
                </a:schemeClr>
              </a:solidFill>
            </a:endParaRPr>
          </a:p>
        </p:txBody>
      </p:sp>
      <p:sp>
        <p:nvSpPr>
          <p:cNvPr id="8" name="Rectangle 7"/>
          <p:cNvSpPr/>
          <p:nvPr/>
        </p:nvSpPr>
        <p:spPr>
          <a:xfrm>
            <a:off x="508036" y="3089864"/>
            <a:ext cx="2416040" cy="830997"/>
          </a:xfrm>
          <a:prstGeom prst="rect">
            <a:avLst/>
          </a:prstGeom>
        </p:spPr>
        <p:txBody>
          <a:bodyPr wrap="square">
            <a:spAutoFit/>
          </a:bodyPr>
          <a:lstStyle/>
          <a:p>
            <a:r>
              <a:rPr lang="en-US" sz="1600" dirty="0">
                <a:solidFill>
                  <a:schemeClr val="tx1">
                    <a:lumMod val="65000"/>
                    <a:lumOff val="35000"/>
                  </a:schemeClr>
                </a:solidFill>
              </a:rPr>
              <a:t>“T</a:t>
            </a:r>
            <a:r>
              <a:rPr lang="de-DE" sz="1600" dirty="0">
                <a:solidFill>
                  <a:schemeClr val="tx1">
                    <a:lumMod val="65000"/>
                    <a:lumOff val="35000"/>
                  </a:schemeClr>
                </a:solidFill>
              </a:rPr>
              <a:t>ôi muốn các học viên có đóng góp vào quá trình sản xuất và sáng tạo</a:t>
            </a:r>
            <a:r>
              <a:rPr lang="en-US" sz="1600" dirty="0">
                <a:solidFill>
                  <a:schemeClr val="tx1">
                    <a:lumMod val="65000"/>
                    <a:lumOff val="35000"/>
                  </a:schemeClr>
                </a:solidFill>
              </a:rPr>
              <a:t>”</a:t>
            </a:r>
            <a:endParaRPr lang="de-DE" sz="1600" dirty="0">
              <a:solidFill>
                <a:schemeClr val="tx1">
                  <a:lumMod val="65000"/>
                  <a:lumOff val="35000"/>
                </a:schemeClr>
              </a:solidFill>
            </a:endParaRPr>
          </a:p>
        </p:txBody>
      </p:sp>
      <p:sp>
        <p:nvSpPr>
          <p:cNvPr id="59" name="Cloud 58"/>
          <p:cNvSpPr/>
          <p:nvPr/>
        </p:nvSpPr>
        <p:spPr>
          <a:xfrm>
            <a:off x="5215906" y="3085745"/>
            <a:ext cx="3388542" cy="961131"/>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076107" y="3068960"/>
            <a:ext cx="855933" cy="2209547"/>
          </a:xfrm>
          <a:prstGeom prst="rect">
            <a:avLst/>
          </a:prstGeom>
        </p:spPr>
      </p:pic>
      <p:sp>
        <p:nvSpPr>
          <p:cNvPr id="21" name="Rechteck 20"/>
          <p:cNvSpPr/>
          <p:nvPr/>
        </p:nvSpPr>
        <p:spPr>
          <a:xfrm>
            <a:off x="395652" y="1159043"/>
            <a:ext cx="1248671" cy="1323439"/>
          </a:xfrm>
          <a:prstGeom prst="rect">
            <a:avLst/>
          </a:prstGeom>
        </p:spPr>
        <p:txBody>
          <a:bodyPr wrap="square">
            <a:spAutoFit/>
          </a:bodyPr>
          <a:lstStyle/>
          <a:p>
            <a:r>
              <a:rPr lang="en-GB" sz="2000" dirty="0" err="1">
                <a:solidFill>
                  <a:schemeClr val="accent6">
                    <a:lumMod val="75000"/>
                  </a:schemeClr>
                </a:solidFill>
                <a:latin typeface="Arial Narrow" panose="020B0606020202030204" pitchFamily="34" charset="0"/>
              </a:rPr>
              <a:t>Đối</a:t>
            </a:r>
            <a:r>
              <a:rPr lang="en-GB" sz="2000" dirty="0">
                <a:solidFill>
                  <a:schemeClr val="accent6">
                    <a:lumMod val="75000"/>
                  </a:schemeClr>
                </a:solidFill>
                <a:latin typeface="Arial Narrow" panose="020B0606020202030204" pitchFamily="34" charset="0"/>
              </a:rPr>
              <a:t> v</a:t>
            </a:r>
            <a:r>
              <a:rPr lang="en-US" sz="2000" dirty="0" err="1">
                <a:solidFill>
                  <a:schemeClr val="accent6">
                    <a:lumMod val="75000"/>
                  </a:schemeClr>
                </a:solidFill>
                <a:latin typeface="Arial Narrow" panose="020B0606020202030204" pitchFamily="34" charset="0"/>
              </a:rPr>
              <a:t>ới</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người</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sử</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dụng</a:t>
            </a:r>
            <a:r>
              <a:rPr lang="en-US" sz="2000" dirty="0">
                <a:solidFill>
                  <a:schemeClr val="accent6">
                    <a:lumMod val="75000"/>
                  </a:schemeClr>
                </a:solidFill>
                <a:latin typeface="Arial Narrow" panose="020B0606020202030204" pitchFamily="34" charset="0"/>
              </a:rPr>
              <a:t> lao </a:t>
            </a:r>
            <a:r>
              <a:rPr lang="en-US" sz="2000" dirty="0" err="1">
                <a:solidFill>
                  <a:schemeClr val="accent6">
                    <a:lumMod val="75000"/>
                  </a:schemeClr>
                </a:solidFill>
                <a:latin typeface="Arial Narrow" panose="020B0606020202030204" pitchFamily="34" charset="0"/>
              </a:rPr>
              <a:t>động</a:t>
            </a:r>
            <a:endParaRPr lang="en-GB" sz="2000" dirty="0"/>
          </a:p>
        </p:txBody>
      </p:sp>
      <p:sp>
        <p:nvSpPr>
          <p:cNvPr id="20" name="Cloud 59"/>
          <p:cNvSpPr/>
          <p:nvPr/>
        </p:nvSpPr>
        <p:spPr>
          <a:xfrm>
            <a:off x="5076056" y="2024380"/>
            <a:ext cx="3274355" cy="923983"/>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p:cNvSpPr txBox="1"/>
          <p:nvPr/>
        </p:nvSpPr>
        <p:spPr>
          <a:xfrm>
            <a:off x="5570284" y="2165955"/>
            <a:ext cx="2588953" cy="830997"/>
          </a:xfrm>
          <a:prstGeom prst="rect">
            <a:avLst/>
          </a:prstGeom>
          <a:noFill/>
        </p:spPr>
        <p:txBody>
          <a:bodyPr wrap="square" rtlCol="0">
            <a:spAutoFit/>
          </a:bodyPr>
          <a:lstStyle/>
          <a:p>
            <a:r>
              <a:rPr lang="de-DE" sz="1600" dirty="0">
                <a:solidFill>
                  <a:schemeClr val="tx1">
                    <a:lumMod val="65000"/>
                    <a:lumOff val="35000"/>
                  </a:schemeClr>
                </a:solidFill>
              </a:rPr>
              <a:t>“</a:t>
            </a:r>
            <a:r>
              <a:rPr lang="en-US" sz="1600" dirty="0" err="1">
                <a:solidFill>
                  <a:schemeClr val="tx1">
                    <a:lumMod val="65000"/>
                    <a:lumOff val="35000"/>
                  </a:schemeClr>
                </a:solidFill>
              </a:rPr>
              <a:t>Tôi</a:t>
            </a:r>
            <a:r>
              <a:rPr lang="en-US" sz="1600" dirty="0">
                <a:solidFill>
                  <a:schemeClr val="tx1">
                    <a:lumMod val="65000"/>
                    <a:lumOff val="35000"/>
                  </a:schemeClr>
                </a:solidFill>
              </a:rPr>
              <a:t> </a:t>
            </a:r>
            <a:r>
              <a:rPr lang="en-US" sz="1600" dirty="0" err="1">
                <a:solidFill>
                  <a:schemeClr val="tx1">
                    <a:lumMod val="65000"/>
                    <a:lumOff val="35000"/>
                  </a:schemeClr>
                </a:solidFill>
              </a:rPr>
              <a:t>muốn</a:t>
            </a:r>
            <a:r>
              <a:rPr lang="en-US" sz="1600" dirty="0">
                <a:solidFill>
                  <a:schemeClr val="tx1">
                    <a:lumMod val="65000"/>
                    <a:lumOff val="35000"/>
                  </a:schemeClr>
                </a:solidFill>
              </a:rPr>
              <a:t> </a:t>
            </a:r>
            <a:r>
              <a:rPr lang="en-US" sz="1600" dirty="0" err="1">
                <a:solidFill>
                  <a:schemeClr val="tx1">
                    <a:lumMod val="65000"/>
                    <a:lumOff val="35000"/>
                  </a:schemeClr>
                </a:solidFill>
              </a:rPr>
              <a:t>nhân</a:t>
            </a:r>
            <a:r>
              <a:rPr lang="en-US" sz="1600" dirty="0">
                <a:solidFill>
                  <a:schemeClr val="tx1">
                    <a:lumMod val="65000"/>
                    <a:lumOff val="35000"/>
                  </a:schemeClr>
                </a:solidFill>
              </a:rPr>
              <a:t> </a:t>
            </a:r>
            <a:r>
              <a:rPr lang="en-US" sz="1600" dirty="0" err="1">
                <a:solidFill>
                  <a:schemeClr val="tx1">
                    <a:lumMod val="65000"/>
                    <a:lumOff val="35000"/>
                  </a:schemeClr>
                </a:solidFill>
              </a:rPr>
              <a:t>viên</a:t>
            </a:r>
            <a:r>
              <a:rPr lang="en-US" sz="1600" dirty="0">
                <a:solidFill>
                  <a:schemeClr val="tx1">
                    <a:lumMod val="65000"/>
                    <a:lumOff val="35000"/>
                  </a:schemeClr>
                </a:solidFill>
              </a:rPr>
              <a:t> </a:t>
            </a:r>
            <a:r>
              <a:rPr lang="en-US" sz="1600" dirty="0" err="1">
                <a:solidFill>
                  <a:schemeClr val="tx1">
                    <a:lumMod val="65000"/>
                    <a:lumOff val="35000"/>
                  </a:schemeClr>
                </a:solidFill>
              </a:rPr>
              <a:t>trung</a:t>
            </a:r>
            <a:r>
              <a:rPr lang="en-US" sz="1600" dirty="0">
                <a:solidFill>
                  <a:schemeClr val="tx1">
                    <a:lumMod val="65000"/>
                    <a:lumOff val="35000"/>
                  </a:schemeClr>
                </a:solidFill>
              </a:rPr>
              <a:t> </a:t>
            </a:r>
            <a:r>
              <a:rPr lang="en-US" sz="1600" dirty="0" err="1">
                <a:solidFill>
                  <a:schemeClr val="tx1">
                    <a:lumMod val="65000"/>
                    <a:lumOff val="35000"/>
                  </a:schemeClr>
                </a:solidFill>
              </a:rPr>
              <a:t>thành</a:t>
            </a:r>
            <a:r>
              <a:rPr lang="en-US" sz="1600" dirty="0">
                <a:solidFill>
                  <a:schemeClr val="tx1">
                    <a:lumMod val="65000"/>
                    <a:lumOff val="35000"/>
                  </a:schemeClr>
                </a:solidFill>
              </a:rPr>
              <a:t> </a:t>
            </a:r>
            <a:r>
              <a:rPr lang="en-US" sz="1600" dirty="0" err="1">
                <a:solidFill>
                  <a:schemeClr val="tx1">
                    <a:lumMod val="65000"/>
                    <a:lumOff val="35000"/>
                  </a:schemeClr>
                </a:solidFill>
              </a:rPr>
              <a:t>với</a:t>
            </a:r>
            <a:r>
              <a:rPr lang="en-US" sz="1600" dirty="0">
                <a:solidFill>
                  <a:schemeClr val="tx1">
                    <a:lumMod val="65000"/>
                    <a:lumOff val="35000"/>
                  </a:schemeClr>
                </a:solidFill>
              </a:rPr>
              <a:t> </a:t>
            </a:r>
            <a:r>
              <a:rPr lang="en-US" sz="1600" dirty="0" err="1">
                <a:solidFill>
                  <a:schemeClr val="tx1">
                    <a:lumMod val="65000"/>
                    <a:lumOff val="35000"/>
                  </a:schemeClr>
                </a:solidFill>
              </a:rPr>
              <a:t>công</a:t>
            </a:r>
            <a:r>
              <a:rPr lang="en-US" sz="1600" dirty="0">
                <a:solidFill>
                  <a:schemeClr val="tx1">
                    <a:lumMod val="65000"/>
                    <a:lumOff val="35000"/>
                  </a:schemeClr>
                </a:solidFill>
              </a:rPr>
              <a:t> ty.”</a:t>
            </a:r>
            <a:endParaRPr lang="de-DE" sz="1600" dirty="0">
              <a:solidFill>
                <a:schemeClr val="tx1">
                  <a:lumMod val="65000"/>
                  <a:lumOff val="35000"/>
                </a:schemeClr>
              </a:solidFill>
            </a:endParaRPr>
          </a:p>
          <a:p>
            <a:endParaRPr lang="de-DE" sz="1600" b="1" dirty="0">
              <a:solidFill>
                <a:schemeClr val="tx1">
                  <a:lumMod val="65000"/>
                  <a:lumOff val="35000"/>
                </a:schemeClr>
              </a:solidFill>
            </a:endParaRPr>
          </a:p>
        </p:txBody>
      </p:sp>
    </p:spTree>
    <p:extLst>
      <p:ext uri="{BB962C8B-B14F-4D97-AF65-F5344CB8AC3E}">
        <p14:creationId xmlns:p14="http://schemas.microsoft.com/office/powerpoint/2010/main" val="3348065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85" grpId="0" animBg="1"/>
      <p:bldP spid="14" grpId="0"/>
      <p:bldP spid="8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noProof="0" dirty="0">
                <a:solidFill>
                  <a:schemeClr val="accent6">
                    <a:lumMod val="75000"/>
                  </a:schemeClr>
                </a:solidFill>
                <a:latin typeface="Arial Narrow" panose="020B0606020202030204" pitchFamily="34" charset="0"/>
              </a:rPr>
              <a:t>1. </a:t>
            </a:r>
            <a:r>
              <a:rPr lang="en-GB" dirty="0" err="1">
                <a:solidFill>
                  <a:schemeClr val="accent6">
                    <a:lumMod val="75000"/>
                  </a:schemeClr>
                </a:solidFill>
                <a:latin typeface="Arial Narrow" panose="020B0606020202030204" pitchFamily="34" charset="0"/>
              </a:rPr>
              <a:t>Động</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lực</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tham</a:t>
            </a:r>
            <a:r>
              <a:rPr lang="en-GB" dirty="0">
                <a:solidFill>
                  <a:schemeClr val="accent6">
                    <a:lumMod val="75000"/>
                  </a:schemeClr>
                </a:solidFill>
                <a:latin typeface="Arial Narrow" panose="020B0606020202030204" pitchFamily="34" charset="0"/>
              </a:rPr>
              <a:t> </a:t>
            </a:r>
            <a:r>
              <a:rPr lang="en-GB" dirty="0" err="1">
                <a:solidFill>
                  <a:schemeClr val="accent6">
                    <a:lumMod val="75000"/>
                  </a:schemeClr>
                </a:solidFill>
                <a:latin typeface="Arial Narrow" panose="020B0606020202030204" pitchFamily="34" charset="0"/>
              </a:rPr>
              <a:t>gia</a:t>
            </a:r>
            <a:r>
              <a:rPr lang="en-GB" dirty="0">
                <a:solidFill>
                  <a:schemeClr val="accent6">
                    <a:lumMod val="75000"/>
                  </a:schemeClr>
                </a:solidFill>
                <a:latin typeface="Arial Narrow" panose="020B0606020202030204" pitchFamily="34" charset="0"/>
              </a:rPr>
              <a:t> </a:t>
            </a:r>
            <a:r>
              <a:rPr lang="en-GB" i="1" dirty="0" err="1">
                <a:solidFill>
                  <a:schemeClr val="accent6">
                    <a:lumMod val="75000"/>
                  </a:schemeClr>
                </a:solidFill>
                <a:latin typeface="Arial Narrow" panose="020B0606020202030204" pitchFamily="34" charset="0"/>
              </a:rPr>
              <a:t>Đào</a:t>
            </a:r>
            <a:r>
              <a:rPr lang="en-GB" i="1" dirty="0">
                <a:solidFill>
                  <a:schemeClr val="accent6">
                    <a:lumMod val="75000"/>
                  </a:schemeClr>
                </a:solidFill>
                <a:latin typeface="Arial Narrow" panose="020B0606020202030204" pitchFamily="34" charset="0"/>
              </a:rPr>
              <a:t> </a:t>
            </a:r>
            <a:r>
              <a:rPr lang="en-GB" i="1" dirty="0" err="1">
                <a:solidFill>
                  <a:schemeClr val="accent6">
                    <a:lumMod val="75000"/>
                  </a:schemeClr>
                </a:solidFill>
                <a:latin typeface="Arial Narrow" panose="020B0606020202030204" pitchFamily="34" charset="0"/>
              </a:rPr>
              <a:t>tạo</a:t>
            </a:r>
            <a:r>
              <a:rPr lang="en-GB" i="1" dirty="0">
                <a:solidFill>
                  <a:schemeClr val="accent6">
                    <a:lumMod val="75000"/>
                  </a:schemeClr>
                </a:solidFill>
                <a:latin typeface="Arial Narrow" panose="020B0606020202030204" pitchFamily="34" charset="0"/>
              </a:rPr>
              <a:t> </a:t>
            </a:r>
            <a:r>
              <a:rPr lang="en-GB" i="1" dirty="0" err="1">
                <a:solidFill>
                  <a:schemeClr val="accent6">
                    <a:lumMod val="75000"/>
                  </a:schemeClr>
                </a:solidFill>
                <a:latin typeface="Arial Narrow" panose="020B0606020202030204" pitchFamily="34" charset="0"/>
              </a:rPr>
              <a:t>nghề</a:t>
            </a:r>
            <a:r>
              <a:rPr lang="en-GB" i="1" dirty="0">
                <a:solidFill>
                  <a:schemeClr val="accent6">
                    <a:lumMod val="75000"/>
                  </a:schemeClr>
                </a:solidFill>
                <a:latin typeface="Arial Narrow" panose="020B0606020202030204" pitchFamily="34" charset="0"/>
              </a:rPr>
              <a:t> </a:t>
            </a:r>
            <a:r>
              <a:rPr lang="en-GB" i="1" dirty="0" err="1">
                <a:solidFill>
                  <a:schemeClr val="accent6">
                    <a:lumMod val="75000"/>
                  </a:schemeClr>
                </a:solidFill>
                <a:latin typeface="Arial Narrow" panose="020B0606020202030204" pitchFamily="34" charset="0"/>
              </a:rPr>
              <a:t>kép</a:t>
            </a:r>
            <a:endParaRPr lang="en-GB" dirty="0">
              <a:solidFill>
                <a:schemeClr val="accent6">
                  <a:lumMod val="75000"/>
                </a:schemeClr>
              </a:solidFill>
              <a:latin typeface="Arial Narrow" panose="020B0606020202030204" pitchFamily="34" charset="0"/>
            </a:endParaRPr>
          </a:p>
        </p:txBody>
      </p:sp>
      <p:sp>
        <p:nvSpPr>
          <p:cNvPr id="10" name="Rectangle 9"/>
          <p:cNvSpPr/>
          <p:nvPr/>
        </p:nvSpPr>
        <p:spPr>
          <a:xfrm>
            <a:off x="5795556" y="2932147"/>
            <a:ext cx="3240940" cy="3539430"/>
          </a:xfrm>
          <a:prstGeom prst="rect">
            <a:avLst/>
          </a:prstGeom>
        </p:spPr>
        <p:txBody>
          <a:bodyPr wrap="square">
            <a:spAutoFit/>
          </a:bodyPr>
          <a:lstStyle/>
          <a:p>
            <a:pPr marL="171450" indent="-171450">
              <a:buFont typeface="Arial" panose="020B0604020202020204" pitchFamily="34" charset="0"/>
              <a:buChar char="•"/>
            </a:pPr>
            <a:r>
              <a:rPr lang="en-GB" sz="1400" b="1" dirty="0" err="1">
                <a:solidFill>
                  <a:schemeClr val="tx1">
                    <a:lumMod val="65000"/>
                    <a:lumOff val="35000"/>
                  </a:schemeClr>
                </a:solidFill>
              </a:rPr>
              <a:t>Tạo</a:t>
            </a:r>
            <a:r>
              <a:rPr lang="en-GB" sz="1400" b="1" dirty="0">
                <a:solidFill>
                  <a:schemeClr val="tx1">
                    <a:lumMod val="65000"/>
                    <a:lumOff val="35000"/>
                  </a:schemeClr>
                </a:solidFill>
              </a:rPr>
              <a:t> </a:t>
            </a:r>
            <a:r>
              <a:rPr lang="en-GB" sz="1400" b="1" dirty="0" err="1">
                <a:solidFill>
                  <a:schemeClr val="tx1">
                    <a:lumMod val="65000"/>
                    <a:lumOff val="35000"/>
                  </a:schemeClr>
                </a:solidFill>
              </a:rPr>
              <a:t>hành</a:t>
            </a:r>
            <a:r>
              <a:rPr lang="en-GB" sz="1400" b="1" dirty="0">
                <a:solidFill>
                  <a:schemeClr val="tx1">
                    <a:lumMod val="65000"/>
                    <a:lumOff val="35000"/>
                  </a:schemeClr>
                </a:solidFill>
              </a:rPr>
              <a:t> </a:t>
            </a:r>
            <a:r>
              <a:rPr lang="en-GB" sz="1400" b="1" dirty="0" err="1">
                <a:solidFill>
                  <a:schemeClr val="tx1">
                    <a:lumMod val="65000"/>
                    <a:lumOff val="35000"/>
                  </a:schemeClr>
                </a:solidFill>
              </a:rPr>
              <a:t>lang</a:t>
            </a:r>
            <a:r>
              <a:rPr lang="en-GB" sz="1400" dirty="0">
                <a:solidFill>
                  <a:schemeClr val="tx1">
                    <a:lumMod val="65000"/>
                    <a:lumOff val="35000"/>
                  </a:schemeClr>
                </a:solidFill>
              </a:rPr>
              <a:t> </a:t>
            </a:r>
            <a:r>
              <a:rPr lang="en-GB" sz="1400" b="1" dirty="0" err="1">
                <a:solidFill>
                  <a:schemeClr val="tx1">
                    <a:lumMod val="65000"/>
                    <a:lumOff val="35000"/>
                  </a:schemeClr>
                </a:solidFill>
              </a:rPr>
              <a:t>pháp</a:t>
            </a:r>
            <a:r>
              <a:rPr lang="en-GB" sz="1400" b="1" dirty="0">
                <a:solidFill>
                  <a:schemeClr val="tx1">
                    <a:lumMod val="65000"/>
                    <a:lumOff val="35000"/>
                  </a:schemeClr>
                </a:solidFill>
              </a:rPr>
              <a:t> </a:t>
            </a:r>
            <a:r>
              <a:rPr lang="en-GB" sz="1400" b="1" dirty="0" err="1">
                <a:solidFill>
                  <a:schemeClr val="tx1">
                    <a:lumMod val="65000"/>
                    <a:lumOff val="35000"/>
                  </a:schemeClr>
                </a:solidFill>
              </a:rPr>
              <a:t>lý</a:t>
            </a:r>
            <a:r>
              <a:rPr lang="en-GB" sz="1400" dirty="0">
                <a:solidFill>
                  <a:schemeClr val="tx1">
                    <a:lumMod val="65000"/>
                    <a:lumOff val="35000"/>
                  </a:schemeClr>
                </a:solidFill>
              </a:rPr>
              <a:t> </a:t>
            </a:r>
            <a:r>
              <a:rPr lang="en-GB" sz="1400" dirty="0" err="1">
                <a:solidFill>
                  <a:schemeClr val="tx1">
                    <a:lumMod val="65000"/>
                    <a:lumOff val="35000"/>
                  </a:schemeClr>
                </a:solidFill>
              </a:rPr>
              <a:t>để</a:t>
            </a:r>
            <a:r>
              <a:rPr lang="en-GB" sz="1400" dirty="0">
                <a:solidFill>
                  <a:schemeClr val="tx1">
                    <a:lumMod val="65000"/>
                    <a:lumOff val="35000"/>
                  </a:schemeClr>
                </a:solidFill>
              </a:rPr>
              <a:t> </a:t>
            </a:r>
            <a:r>
              <a:rPr lang="en-GB" sz="1400" dirty="0" err="1">
                <a:solidFill>
                  <a:schemeClr val="tx1">
                    <a:lumMod val="65000"/>
                    <a:lumOff val="35000"/>
                  </a:schemeClr>
                </a:solidFill>
              </a:rPr>
              <a:t>kiểm</a:t>
            </a:r>
            <a:r>
              <a:rPr lang="en-GB" sz="1400" dirty="0">
                <a:solidFill>
                  <a:schemeClr val="tx1">
                    <a:lumMod val="65000"/>
                    <a:lumOff val="35000"/>
                  </a:schemeClr>
                </a:solidFill>
              </a:rPr>
              <a:t> </a:t>
            </a:r>
            <a:r>
              <a:rPr lang="en-GB" sz="1400" dirty="0" err="1">
                <a:solidFill>
                  <a:schemeClr val="tx1">
                    <a:lumMod val="65000"/>
                    <a:lumOff val="35000"/>
                  </a:schemeClr>
                </a:solidFill>
              </a:rPr>
              <a:t>soát</a:t>
            </a:r>
            <a:r>
              <a:rPr lang="en-GB" sz="1400" dirty="0">
                <a:solidFill>
                  <a:schemeClr val="tx1">
                    <a:lumMod val="65000"/>
                    <a:lumOff val="35000"/>
                  </a:schemeClr>
                </a:solidFill>
              </a:rPr>
              <a:t/>
            </a:r>
            <a:br>
              <a:rPr lang="en-GB" sz="1400" dirty="0">
                <a:solidFill>
                  <a:schemeClr val="tx1">
                    <a:lumMod val="65000"/>
                    <a:lumOff val="35000"/>
                  </a:schemeClr>
                </a:solidFill>
              </a:rPr>
            </a:br>
            <a:r>
              <a:rPr lang="en-GB" sz="1400" i="1" dirty="0" err="1">
                <a:solidFill>
                  <a:schemeClr val="tx1">
                    <a:lumMod val="65000"/>
                    <a:lumOff val="35000"/>
                  </a:schemeClr>
                </a:solidFill>
              </a:rPr>
              <a:t>Đào</a:t>
            </a:r>
            <a:r>
              <a:rPr lang="en-GB" sz="1400" i="1" dirty="0">
                <a:solidFill>
                  <a:schemeClr val="tx1">
                    <a:lumMod val="65000"/>
                    <a:lumOff val="35000"/>
                  </a:schemeClr>
                </a:solidFill>
              </a:rPr>
              <a:t> </a:t>
            </a:r>
            <a:r>
              <a:rPr lang="en-GB" sz="1400" i="1" dirty="0" err="1">
                <a:solidFill>
                  <a:schemeClr val="tx1">
                    <a:lumMod val="65000"/>
                    <a:lumOff val="35000"/>
                  </a:schemeClr>
                </a:solidFill>
              </a:rPr>
              <a:t>tạo</a:t>
            </a:r>
            <a:r>
              <a:rPr lang="en-GB" sz="1400" i="1" dirty="0">
                <a:solidFill>
                  <a:schemeClr val="tx1">
                    <a:lumMod val="65000"/>
                    <a:lumOff val="35000"/>
                  </a:schemeClr>
                </a:solidFill>
              </a:rPr>
              <a:t> </a:t>
            </a:r>
            <a:r>
              <a:rPr lang="en-GB" sz="1400" i="1" dirty="0" err="1">
                <a:solidFill>
                  <a:schemeClr val="tx1">
                    <a:lumMod val="65000"/>
                    <a:lumOff val="35000"/>
                  </a:schemeClr>
                </a:solidFill>
              </a:rPr>
              <a:t>nghề</a:t>
            </a:r>
            <a:r>
              <a:rPr lang="en-GB" sz="1400" i="1" dirty="0">
                <a:solidFill>
                  <a:schemeClr val="tx1">
                    <a:lumMod val="65000"/>
                    <a:lumOff val="35000"/>
                  </a:schemeClr>
                </a:solidFill>
              </a:rPr>
              <a:t> </a:t>
            </a:r>
            <a:r>
              <a:rPr lang="en-GB" sz="1400" i="1" dirty="0" err="1">
                <a:solidFill>
                  <a:schemeClr val="tx1">
                    <a:lumMod val="65000"/>
                    <a:lumOff val="35000"/>
                  </a:schemeClr>
                </a:solidFill>
              </a:rPr>
              <a:t>kép</a:t>
            </a:r>
            <a:endParaRPr lang="en-GB" sz="1400" i="1" dirty="0">
              <a:solidFill>
                <a:schemeClr val="tx1">
                  <a:lumMod val="65000"/>
                  <a:lumOff val="35000"/>
                </a:schemeClr>
              </a:solidFill>
            </a:endParaRPr>
          </a:p>
          <a:p>
            <a:pPr marL="171450" indent="-171450">
              <a:buFont typeface="Arial" panose="020B0604020202020204" pitchFamily="34" charset="0"/>
              <a:buChar char="•"/>
            </a:pPr>
            <a:r>
              <a:rPr lang="en-GB" sz="1400" b="1" dirty="0" err="1">
                <a:solidFill>
                  <a:schemeClr val="tx1">
                    <a:lumMod val="65000"/>
                    <a:lumOff val="35000"/>
                  </a:schemeClr>
                </a:solidFill>
              </a:rPr>
              <a:t>Ủy</a:t>
            </a:r>
            <a:r>
              <a:rPr lang="en-GB" sz="1400" b="1" dirty="0">
                <a:solidFill>
                  <a:schemeClr val="tx1">
                    <a:lumMod val="65000"/>
                    <a:lumOff val="35000"/>
                  </a:schemeClr>
                </a:solidFill>
              </a:rPr>
              <a:t> </a:t>
            </a:r>
            <a:r>
              <a:rPr lang="en-GB" sz="1400" b="1" dirty="0" err="1">
                <a:solidFill>
                  <a:schemeClr val="tx1">
                    <a:lumMod val="65000"/>
                    <a:lumOff val="35000"/>
                  </a:schemeClr>
                </a:solidFill>
              </a:rPr>
              <a:t>quyền</a:t>
            </a:r>
            <a:r>
              <a:rPr lang="en-GB" sz="1400" b="1" dirty="0">
                <a:solidFill>
                  <a:schemeClr val="tx1">
                    <a:lumMod val="65000"/>
                    <a:lumOff val="35000"/>
                  </a:schemeClr>
                </a:solidFill>
              </a:rPr>
              <a:t> </a:t>
            </a:r>
            <a:r>
              <a:rPr lang="en-GB" sz="1400" dirty="0" err="1">
                <a:solidFill>
                  <a:schemeClr val="tx1">
                    <a:lumMod val="65000"/>
                    <a:lumOff val="35000"/>
                  </a:schemeClr>
                </a:solidFill>
              </a:rPr>
              <a:t>cho</a:t>
            </a:r>
            <a:r>
              <a:rPr lang="en-GB" sz="1400" dirty="0">
                <a:solidFill>
                  <a:schemeClr val="tx1">
                    <a:lumMod val="65000"/>
                    <a:lumOff val="35000"/>
                  </a:schemeClr>
                </a:solidFill>
              </a:rPr>
              <a:t> </a:t>
            </a:r>
            <a:r>
              <a:rPr lang="en-GB" sz="1400" dirty="0" err="1">
                <a:solidFill>
                  <a:schemeClr val="tx1">
                    <a:lumMod val="65000"/>
                    <a:lumOff val="35000"/>
                  </a:schemeClr>
                </a:solidFill>
              </a:rPr>
              <a:t>các</a:t>
            </a:r>
            <a:r>
              <a:rPr lang="en-GB" sz="1400" dirty="0">
                <a:solidFill>
                  <a:schemeClr val="tx1">
                    <a:lumMod val="65000"/>
                    <a:lumOff val="35000"/>
                  </a:schemeClr>
                </a:solidFill>
              </a:rPr>
              <a:t> </a:t>
            </a:r>
            <a:r>
              <a:rPr lang="en-GB" sz="1400" dirty="0" err="1">
                <a:solidFill>
                  <a:schemeClr val="tx1">
                    <a:lumMod val="65000"/>
                    <a:lumOff val="35000"/>
                  </a:schemeClr>
                </a:solidFill>
              </a:rPr>
              <a:t>bên</a:t>
            </a:r>
            <a:r>
              <a:rPr lang="en-GB" sz="1400" dirty="0">
                <a:solidFill>
                  <a:schemeClr val="tx1">
                    <a:lumMod val="65000"/>
                    <a:lumOff val="35000"/>
                  </a:schemeClr>
                </a:solidFill>
              </a:rPr>
              <a:t> </a:t>
            </a:r>
            <a:r>
              <a:rPr lang="en-GB" sz="1400" dirty="0" err="1">
                <a:solidFill>
                  <a:schemeClr val="tx1">
                    <a:lumMod val="65000"/>
                    <a:lumOff val="35000"/>
                  </a:schemeClr>
                </a:solidFill>
              </a:rPr>
              <a:t>liên</a:t>
            </a:r>
            <a:r>
              <a:rPr lang="en-GB" sz="1400" dirty="0">
                <a:solidFill>
                  <a:schemeClr val="tx1">
                    <a:lumMod val="65000"/>
                    <a:lumOff val="35000"/>
                  </a:schemeClr>
                </a:solidFill>
              </a:rPr>
              <a:t> </a:t>
            </a:r>
            <a:r>
              <a:rPr lang="en-GB" sz="1400" dirty="0" err="1">
                <a:solidFill>
                  <a:schemeClr val="tx1">
                    <a:lumMod val="65000"/>
                    <a:lumOff val="35000"/>
                  </a:schemeClr>
                </a:solidFill>
              </a:rPr>
              <a:t>quan</a:t>
            </a:r>
            <a:r>
              <a:rPr lang="en-GB" sz="1400" dirty="0">
                <a:solidFill>
                  <a:schemeClr val="tx1">
                    <a:lumMod val="65000"/>
                    <a:lumOff val="35000"/>
                  </a:schemeClr>
                </a:solidFill>
              </a:rPr>
              <a:t> (</a:t>
            </a:r>
            <a:r>
              <a:rPr lang="en-GB" sz="1400" dirty="0" err="1">
                <a:solidFill>
                  <a:schemeClr val="tx1">
                    <a:lumMod val="65000"/>
                    <a:lumOff val="35000"/>
                  </a:schemeClr>
                </a:solidFill>
              </a:rPr>
              <a:t>các</a:t>
            </a:r>
            <a:r>
              <a:rPr lang="en-GB" sz="1400" dirty="0">
                <a:solidFill>
                  <a:schemeClr val="tx1">
                    <a:lumMod val="65000"/>
                    <a:lumOff val="35000"/>
                  </a:schemeClr>
                </a:solidFill>
              </a:rPr>
              <a:t> </a:t>
            </a:r>
            <a:r>
              <a:rPr lang="en-GB" sz="1400" dirty="0" err="1">
                <a:solidFill>
                  <a:schemeClr val="tx1">
                    <a:lumMod val="65000"/>
                    <a:lumOff val="35000"/>
                  </a:schemeClr>
                </a:solidFill>
              </a:rPr>
              <a:t>phòng</a:t>
            </a:r>
            <a:r>
              <a:rPr lang="en-GB" sz="1400" dirty="0">
                <a:solidFill>
                  <a:schemeClr val="tx1">
                    <a:lumMod val="65000"/>
                    <a:lumOff val="35000"/>
                  </a:schemeClr>
                </a:solidFill>
              </a:rPr>
              <a:t> </a:t>
            </a:r>
            <a:r>
              <a:rPr lang="en-GB" sz="1400" dirty="0" err="1">
                <a:solidFill>
                  <a:schemeClr val="tx1">
                    <a:lumMod val="65000"/>
                    <a:lumOff val="35000"/>
                  </a:schemeClr>
                </a:solidFill>
              </a:rPr>
              <a:t>tiểu</a:t>
            </a:r>
            <a:r>
              <a:rPr lang="en-GB" sz="1400" dirty="0">
                <a:solidFill>
                  <a:schemeClr val="tx1">
                    <a:lumMod val="65000"/>
                    <a:lumOff val="35000"/>
                  </a:schemeClr>
                </a:solidFill>
              </a:rPr>
              <a:t>, </a:t>
            </a:r>
            <a:r>
              <a:rPr lang="en-GB" sz="1400" dirty="0" err="1">
                <a:solidFill>
                  <a:schemeClr val="tx1">
                    <a:lumMod val="65000"/>
                    <a:lumOff val="35000"/>
                  </a:schemeClr>
                </a:solidFill>
              </a:rPr>
              <a:t>thủ</a:t>
            </a:r>
            <a:r>
              <a:rPr lang="en-GB" sz="1400" dirty="0">
                <a:solidFill>
                  <a:schemeClr val="tx1">
                    <a:lumMod val="65000"/>
                    <a:lumOff val="35000"/>
                  </a:schemeClr>
                </a:solidFill>
              </a:rPr>
              <a:t> </a:t>
            </a:r>
            <a:r>
              <a:rPr lang="en-GB" sz="1400" dirty="0" err="1">
                <a:solidFill>
                  <a:schemeClr val="tx1">
                    <a:lumMod val="65000"/>
                    <a:lumOff val="35000"/>
                  </a:schemeClr>
                </a:solidFill>
              </a:rPr>
              <a:t>công</a:t>
            </a:r>
            <a:r>
              <a:rPr lang="en-GB" sz="1400" dirty="0">
                <a:solidFill>
                  <a:schemeClr val="tx1">
                    <a:lumMod val="65000"/>
                    <a:lumOff val="35000"/>
                  </a:schemeClr>
                </a:solidFill>
              </a:rPr>
              <a:t> </a:t>
            </a:r>
            <a:r>
              <a:rPr lang="en-GB" sz="1400" dirty="0" err="1">
                <a:solidFill>
                  <a:schemeClr val="tx1">
                    <a:lumMod val="65000"/>
                    <a:lumOff val="35000"/>
                  </a:schemeClr>
                </a:solidFill>
              </a:rPr>
              <a:t>nghiệp</a:t>
            </a:r>
            <a:r>
              <a:rPr lang="en-GB" sz="1400" dirty="0">
                <a:solidFill>
                  <a:schemeClr val="tx1">
                    <a:lumMod val="65000"/>
                    <a:lumOff val="35000"/>
                  </a:schemeClr>
                </a:solidFill>
              </a:rPr>
              <a:t>, NSDLĐ, </a:t>
            </a:r>
            <a:r>
              <a:rPr lang="en-GB" sz="1400" dirty="0" err="1">
                <a:solidFill>
                  <a:schemeClr val="tx1">
                    <a:lumMod val="65000"/>
                    <a:lumOff val="35000"/>
                  </a:schemeClr>
                </a:solidFill>
              </a:rPr>
              <a:t>công</a:t>
            </a:r>
            <a:r>
              <a:rPr lang="en-GB" sz="1400" dirty="0">
                <a:solidFill>
                  <a:schemeClr val="tx1">
                    <a:lumMod val="65000"/>
                    <a:lumOff val="35000"/>
                  </a:schemeClr>
                </a:solidFill>
              </a:rPr>
              <a:t> </a:t>
            </a:r>
            <a:r>
              <a:rPr lang="en-GB" sz="1400" dirty="0" err="1">
                <a:solidFill>
                  <a:schemeClr val="tx1">
                    <a:lumMod val="65000"/>
                    <a:lumOff val="35000"/>
                  </a:schemeClr>
                </a:solidFill>
              </a:rPr>
              <a:t>đoàn</a:t>
            </a:r>
            <a:r>
              <a:rPr lang="en-GB" sz="1400" dirty="0">
                <a:solidFill>
                  <a:schemeClr val="tx1">
                    <a:lumMod val="65000"/>
                    <a:lumOff val="35000"/>
                  </a:schemeClr>
                </a:solidFill>
              </a:rPr>
              <a:t> lao </a:t>
            </a:r>
            <a:r>
              <a:rPr lang="en-GB" sz="1400" dirty="0" err="1">
                <a:solidFill>
                  <a:schemeClr val="tx1">
                    <a:lumMod val="65000"/>
                    <a:lumOff val="35000"/>
                  </a:schemeClr>
                </a:solidFill>
              </a:rPr>
              <a:t>động</a:t>
            </a:r>
            <a:r>
              <a:rPr lang="en-GB" sz="1400" dirty="0">
                <a:solidFill>
                  <a:schemeClr val="tx1">
                    <a:lumMod val="65000"/>
                    <a:lumOff val="35000"/>
                  </a:schemeClr>
                </a:solidFill>
              </a:rPr>
              <a:t>, </a:t>
            </a:r>
            <a:r>
              <a:rPr lang="en-GB" sz="1400" dirty="0" err="1">
                <a:solidFill>
                  <a:schemeClr val="tx1">
                    <a:lumMod val="65000"/>
                    <a:lumOff val="35000"/>
                  </a:schemeClr>
                </a:solidFill>
              </a:rPr>
              <a:t>các</a:t>
            </a:r>
            <a:r>
              <a:rPr lang="en-GB" sz="1400" dirty="0">
                <a:solidFill>
                  <a:schemeClr val="tx1">
                    <a:lumMod val="65000"/>
                    <a:lumOff val="35000"/>
                  </a:schemeClr>
                </a:solidFill>
              </a:rPr>
              <a:t> </a:t>
            </a:r>
            <a:r>
              <a:rPr lang="en-GB" sz="1400" dirty="0" err="1">
                <a:solidFill>
                  <a:schemeClr val="tx1">
                    <a:lumMod val="65000"/>
                    <a:lumOff val="35000"/>
                  </a:schemeClr>
                </a:solidFill>
              </a:rPr>
              <a:t>cơ</a:t>
            </a:r>
            <a:r>
              <a:rPr lang="en-GB" sz="1400" dirty="0">
                <a:solidFill>
                  <a:schemeClr val="tx1">
                    <a:lumMod val="65000"/>
                    <a:lumOff val="35000"/>
                  </a:schemeClr>
                </a:solidFill>
              </a:rPr>
              <a:t> </a:t>
            </a:r>
            <a:r>
              <a:rPr lang="en-GB" sz="1400" dirty="0" err="1">
                <a:solidFill>
                  <a:schemeClr val="tx1">
                    <a:lumMod val="65000"/>
                    <a:lumOff val="35000"/>
                  </a:schemeClr>
                </a:solidFill>
              </a:rPr>
              <a:t>quan</a:t>
            </a:r>
            <a:r>
              <a:rPr lang="en-GB" sz="1400" dirty="0">
                <a:solidFill>
                  <a:schemeClr val="tx1">
                    <a:lumMod val="65000"/>
                    <a:lumOff val="35000"/>
                  </a:schemeClr>
                </a:solidFill>
              </a:rPr>
              <a:t> </a:t>
            </a:r>
            <a:r>
              <a:rPr lang="en-GB" sz="1400" dirty="0" err="1">
                <a:solidFill>
                  <a:schemeClr val="tx1">
                    <a:lumMod val="65000"/>
                    <a:lumOff val="35000"/>
                  </a:schemeClr>
                </a:solidFill>
              </a:rPr>
              <a:t>nhà</a:t>
            </a:r>
            <a:r>
              <a:rPr lang="en-GB" sz="1400" dirty="0">
                <a:solidFill>
                  <a:schemeClr val="tx1">
                    <a:lumMod val="65000"/>
                    <a:lumOff val="35000"/>
                  </a:schemeClr>
                </a:solidFill>
              </a:rPr>
              <a:t> </a:t>
            </a:r>
            <a:r>
              <a:rPr lang="en-GB" sz="1400" dirty="0" err="1">
                <a:solidFill>
                  <a:schemeClr val="tx1">
                    <a:lumMod val="65000"/>
                    <a:lumOff val="35000"/>
                  </a:schemeClr>
                </a:solidFill>
              </a:rPr>
              <a:t>nước</a:t>
            </a:r>
            <a:r>
              <a:rPr lang="en-GB" sz="1400" dirty="0">
                <a:solidFill>
                  <a:schemeClr val="tx1">
                    <a:lumMod val="65000"/>
                    <a:lumOff val="35000"/>
                  </a:schemeClr>
                </a:solidFill>
              </a:rPr>
              <a:t>)</a:t>
            </a:r>
          </a:p>
          <a:p>
            <a:pPr marL="171450" indent="-171450">
              <a:buFont typeface="Arial" panose="020B0604020202020204" pitchFamily="34" charset="0"/>
              <a:buChar char="•"/>
            </a:pPr>
            <a:r>
              <a:rPr lang="en-GB" sz="1400" b="1" dirty="0" err="1">
                <a:solidFill>
                  <a:schemeClr val="tx1">
                    <a:lumMod val="65000"/>
                    <a:lumOff val="35000"/>
                  </a:schemeClr>
                </a:solidFill>
              </a:rPr>
              <a:t>Mở</a:t>
            </a:r>
            <a:r>
              <a:rPr lang="en-GB" sz="1400" b="1" dirty="0">
                <a:solidFill>
                  <a:schemeClr val="tx1">
                    <a:lumMod val="65000"/>
                    <a:lumOff val="35000"/>
                  </a:schemeClr>
                </a:solidFill>
              </a:rPr>
              <a:t> </a:t>
            </a:r>
            <a:r>
              <a:rPr lang="en-GB" sz="1400" b="1" dirty="0" err="1">
                <a:solidFill>
                  <a:schemeClr val="tx1">
                    <a:lumMod val="65000"/>
                    <a:lumOff val="35000"/>
                  </a:schemeClr>
                </a:solidFill>
              </a:rPr>
              <a:t>rộng</a:t>
            </a:r>
            <a:r>
              <a:rPr lang="en-GB" sz="1400" dirty="0">
                <a:solidFill>
                  <a:schemeClr val="tx1">
                    <a:lumMod val="65000"/>
                    <a:lumOff val="35000"/>
                  </a:schemeClr>
                </a:solidFill>
              </a:rPr>
              <a:t> </a:t>
            </a:r>
            <a:r>
              <a:rPr lang="en-GB" sz="1400" dirty="0" err="1">
                <a:solidFill>
                  <a:schemeClr val="tx1">
                    <a:lumMod val="65000"/>
                    <a:lumOff val="35000"/>
                  </a:schemeClr>
                </a:solidFill>
              </a:rPr>
              <a:t>tiếp</a:t>
            </a:r>
            <a:r>
              <a:rPr lang="en-GB" sz="1400" dirty="0">
                <a:solidFill>
                  <a:schemeClr val="tx1">
                    <a:lumMod val="65000"/>
                    <a:lumOff val="35000"/>
                  </a:schemeClr>
                </a:solidFill>
              </a:rPr>
              <a:t> </a:t>
            </a:r>
            <a:r>
              <a:rPr lang="en-GB" sz="1400" dirty="0" err="1">
                <a:solidFill>
                  <a:schemeClr val="tx1">
                    <a:lumMod val="65000"/>
                    <a:lumOff val="35000"/>
                  </a:schemeClr>
                </a:solidFill>
              </a:rPr>
              <a:t>cận</a:t>
            </a:r>
            <a:r>
              <a:rPr lang="en-GB" sz="1400" dirty="0">
                <a:solidFill>
                  <a:schemeClr val="tx1">
                    <a:lumMod val="65000"/>
                    <a:lumOff val="35000"/>
                  </a:schemeClr>
                </a:solidFill>
              </a:rPr>
              <a:t> </a:t>
            </a:r>
            <a:r>
              <a:rPr lang="en-GB" sz="1400" i="1" dirty="0" err="1">
                <a:solidFill>
                  <a:schemeClr val="tx1">
                    <a:lumMod val="65000"/>
                    <a:lumOff val="35000"/>
                  </a:schemeClr>
                </a:solidFill>
              </a:rPr>
              <a:t>Đào</a:t>
            </a:r>
            <a:r>
              <a:rPr lang="en-GB" sz="1400" i="1" dirty="0">
                <a:solidFill>
                  <a:schemeClr val="tx1">
                    <a:lumMod val="65000"/>
                    <a:lumOff val="35000"/>
                  </a:schemeClr>
                </a:solidFill>
              </a:rPr>
              <a:t> </a:t>
            </a:r>
            <a:r>
              <a:rPr lang="en-GB" sz="1400" i="1" dirty="0" err="1">
                <a:solidFill>
                  <a:schemeClr val="tx1">
                    <a:lumMod val="65000"/>
                    <a:lumOff val="35000"/>
                  </a:schemeClr>
                </a:solidFill>
              </a:rPr>
              <a:t>tạo</a:t>
            </a:r>
            <a:r>
              <a:rPr lang="en-GB" sz="1400" i="1" dirty="0">
                <a:solidFill>
                  <a:schemeClr val="tx1">
                    <a:lumMod val="65000"/>
                    <a:lumOff val="35000"/>
                  </a:schemeClr>
                </a:solidFill>
              </a:rPr>
              <a:t> </a:t>
            </a:r>
            <a:r>
              <a:rPr lang="en-GB" sz="1400" i="1" dirty="0" err="1">
                <a:solidFill>
                  <a:schemeClr val="tx1">
                    <a:lumMod val="65000"/>
                    <a:lumOff val="35000"/>
                  </a:schemeClr>
                </a:solidFill>
              </a:rPr>
              <a:t>nghề</a:t>
            </a:r>
            <a:r>
              <a:rPr lang="en-GB" sz="1400" i="1" dirty="0">
                <a:solidFill>
                  <a:schemeClr val="tx1">
                    <a:lumMod val="65000"/>
                    <a:lumOff val="35000"/>
                  </a:schemeClr>
                </a:solidFill>
              </a:rPr>
              <a:t> </a:t>
            </a:r>
            <a:r>
              <a:rPr lang="en-GB" sz="1400" i="1" dirty="0" err="1">
                <a:solidFill>
                  <a:schemeClr val="tx1">
                    <a:lumMod val="65000"/>
                    <a:lumOff val="35000"/>
                  </a:schemeClr>
                </a:solidFill>
              </a:rPr>
              <a:t>kép</a:t>
            </a:r>
            <a:r>
              <a:rPr lang="en-GB" sz="1400" i="1" dirty="0">
                <a:solidFill>
                  <a:schemeClr val="tx1">
                    <a:lumMod val="65000"/>
                    <a:lumOff val="35000"/>
                  </a:schemeClr>
                </a:solidFill>
              </a:rPr>
              <a:t> </a:t>
            </a:r>
            <a:r>
              <a:rPr lang="en-GB" sz="1400" dirty="0" err="1">
                <a:solidFill>
                  <a:schemeClr val="tx1">
                    <a:lumMod val="65000"/>
                    <a:lumOff val="35000"/>
                  </a:schemeClr>
                </a:solidFill>
              </a:rPr>
              <a:t>cho</a:t>
            </a:r>
            <a:r>
              <a:rPr lang="en-GB" sz="1400" dirty="0">
                <a:solidFill>
                  <a:schemeClr val="tx1">
                    <a:lumMod val="65000"/>
                    <a:lumOff val="35000"/>
                  </a:schemeClr>
                </a:solidFill>
              </a:rPr>
              <a:t> </a:t>
            </a:r>
            <a:r>
              <a:rPr lang="en-GB" sz="1400" dirty="0" err="1">
                <a:solidFill>
                  <a:schemeClr val="tx1">
                    <a:lumMod val="65000"/>
                    <a:lumOff val="35000"/>
                  </a:schemeClr>
                </a:solidFill>
              </a:rPr>
              <a:t>mọi</a:t>
            </a:r>
            <a:r>
              <a:rPr lang="en-GB" sz="1400" dirty="0">
                <a:solidFill>
                  <a:schemeClr val="tx1">
                    <a:lumMod val="65000"/>
                    <a:lumOff val="35000"/>
                  </a:schemeClr>
                </a:solidFill>
              </a:rPr>
              <a:t> </a:t>
            </a:r>
            <a:r>
              <a:rPr lang="en-GB" sz="1400" dirty="0" err="1">
                <a:solidFill>
                  <a:schemeClr val="tx1">
                    <a:lumMod val="65000"/>
                    <a:lumOff val="35000"/>
                  </a:schemeClr>
                </a:solidFill>
              </a:rPr>
              <a:t>đối</a:t>
            </a:r>
            <a:r>
              <a:rPr lang="en-GB" sz="1400" dirty="0">
                <a:solidFill>
                  <a:schemeClr val="tx1">
                    <a:lumMod val="65000"/>
                    <a:lumOff val="35000"/>
                  </a:schemeClr>
                </a:solidFill>
              </a:rPr>
              <a:t> </a:t>
            </a:r>
            <a:r>
              <a:rPr lang="en-GB" sz="1400" dirty="0" err="1">
                <a:solidFill>
                  <a:schemeClr val="tx1">
                    <a:lumMod val="65000"/>
                    <a:lumOff val="35000"/>
                  </a:schemeClr>
                </a:solidFill>
              </a:rPr>
              <a:t>tượng</a:t>
            </a:r>
            <a:r>
              <a:rPr lang="en-GB" sz="1400" dirty="0">
                <a:solidFill>
                  <a:schemeClr val="tx1">
                    <a:lumMod val="65000"/>
                    <a:lumOff val="35000"/>
                  </a:schemeClr>
                </a:solidFill>
              </a:rPr>
              <a:t> </a:t>
            </a:r>
            <a:r>
              <a:rPr lang="en-GB" sz="1400" dirty="0" err="1">
                <a:solidFill>
                  <a:schemeClr val="tx1">
                    <a:lumMod val="65000"/>
                    <a:lumOff val="35000"/>
                  </a:schemeClr>
                </a:solidFill>
              </a:rPr>
              <a:t>bất</a:t>
            </a:r>
            <a:r>
              <a:rPr lang="en-GB" sz="1400" dirty="0">
                <a:solidFill>
                  <a:schemeClr val="tx1">
                    <a:lumMod val="65000"/>
                    <a:lumOff val="35000"/>
                  </a:schemeClr>
                </a:solidFill>
              </a:rPr>
              <a:t> </a:t>
            </a:r>
            <a:r>
              <a:rPr lang="en-GB" sz="1400" dirty="0" err="1">
                <a:solidFill>
                  <a:schemeClr val="tx1">
                    <a:lumMod val="65000"/>
                    <a:lumOff val="35000"/>
                  </a:schemeClr>
                </a:solidFill>
              </a:rPr>
              <a:t>kể</a:t>
            </a:r>
            <a:r>
              <a:rPr lang="en-GB" sz="1400" dirty="0">
                <a:solidFill>
                  <a:schemeClr val="tx1">
                    <a:lumMod val="65000"/>
                    <a:lumOff val="35000"/>
                  </a:schemeClr>
                </a:solidFill>
              </a:rPr>
              <a:t> </a:t>
            </a:r>
            <a:r>
              <a:rPr lang="en-GB" sz="1400" dirty="0" err="1">
                <a:solidFill>
                  <a:schemeClr val="tx1">
                    <a:lumMod val="65000"/>
                    <a:lumOff val="35000"/>
                  </a:schemeClr>
                </a:solidFill>
              </a:rPr>
              <a:t>trình</a:t>
            </a:r>
            <a:r>
              <a:rPr lang="en-GB" sz="1400" dirty="0">
                <a:solidFill>
                  <a:schemeClr val="tx1">
                    <a:lumMod val="65000"/>
                    <a:lumOff val="35000"/>
                  </a:schemeClr>
                </a:solidFill>
              </a:rPr>
              <a:t> </a:t>
            </a:r>
            <a:r>
              <a:rPr lang="en-GB" sz="1400" dirty="0" err="1">
                <a:solidFill>
                  <a:schemeClr val="tx1">
                    <a:lumMod val="65000"/>
                    <a:lumOff val="35000"/>
                  </a:schemeClr>
                </a:solidFill>
              </a:rPr>
              <a:t>độ</a:t>
            </a:r>
            <a:r>
              <a:rPr lang="en-GB" sz="1400" dirty="0">
                <a:solidFill>
                  <a:schemeClr val="tx1">
                    <a:lumMod val="65000"/>
                    <a:lumOff val="35000"/>
                  </a:schemeClr>
                </a:solidFill>
              </a:rPr>
              <a:t> </a:t>
            </a:r>
            <a:r>
              <a:rPr lang="en-GB" sz="1400" dirty="0" err="1">
                <a:solidFill>
                  <a:schemeClr val="tx1">
                    <a:lumMod val="65000"/>
                    <a:lumOff val="35000"/>
                  </a:schemeClr>
                </a:solidFill>
              </a:rPr>
              <a:t>trước</a:t>
            </a:r>
            <a:r>
              <a:rPr lang="en-GB" sz="1400" dirty="0">
                <a:solidFill>
                  <a:schemeClr val="tx1">
                    <a:lumMod val="65000"/>
                    <a:lumOff val="35000"/>
                  </a:schemeClr>
                </a:solidFill>
              </a:rPr>
              <a:t> </a:t>
            </a:r>
            <a:r>
              <a:rPr lang="en-GB" sz="1400" dirty="0" err="1">
                <a:solidFill>
                  <a:schemeClr val="tx1">
                    <a:lumMod val="65000"/>
                    <a:lumOff val="35000"/>
                  </a:schemeClr>
                </a:solidFill>
              </a:rPr>
              <a:t>đó</a:t>
            </a:r>
            <a:r>
              <a:rPr lang="en-GB" sz="1400" dirty="0">
                <a:solidFill>
                  <a:schemeClr val="tx1">
                    <a:lumMod val="65000"/>
                    <a:lumOff val="35000"/>
                  </a:schemeClr>
                </a:solidFill>
              </a:rPr>
              <a:t> </a:t>
            </a:r>
          </a:p>
          <a:p>
            <a:pPr marL="171450" indent="-171450">
              <a:buFont typeface="Arial" panose="020B0604020202020204" pitchFamily="34" charset="0"/>
              <a:buChar char="•"/>
            </a:pPr>
            <a:r>
              <a:rPr lang="en-GB" sz="1400" b="1" dirty="0" err="1">
                <a:solidFill>
                  <a:schemeClr val="tx1">
                    <a:lumMod val="65000"/>
                    <a:lumOff val="35000"/>
                  </a:schemeClr>
                </a:solidFill>
              </a:rPr>
              <a:t>Cung</a:t>
            </a:r>
            <a:r>
              <a:rPr lang="en-GB" sz="1400" b="1" dirty="0">
                <a:solidFill>
                  <a:schemeClr val="tx1">
                    <a:lumMod val="65000"/>
                    <a:lumOff val="35000"/>
                  </a:schemeClr>
                </a:solidFill>
              </a:rPr>
              <a:t> </a:t>
            </a:r>
            <a:r>
              <a:rPr lang="en-GB" sz="1400" b="1" dirty="0" err="1">
                <a:solidFill>
                  <a:schemeClr val="tx1">
                    <a:lumMod val="65000"/>
                    <a:lumOff val="35000"/>
                  </a:schemeClr>
                </a:solidFill>
              </a:rPr>
              <a:t>cấp</a:t>
            </a:r>
            <a:r>
              <a:rPr lang="en-GB" sz="1400" b="1" dirty="0">
                <a:solidFill>
                  <a:schemeClr val="tx1">
                    <a:lumMod val="65000"/>
                    <a:lumOff val="35000"/>
                  </a:schemeClr>
                </a:solidFill>
              </a:rPr>
              <a:t> </a:t>
            </a:r>
            <a:r>
              <a:rPr lang="en-GB" sz="1400" b="1" dirty="0" err="1">
                <a:solidFill>
                  <a:schemeClr val="tx1">
                    <a:lumMod val="65000"/>
                    <a:lumOff val="35000"/>
                  </a:schemeClr>
                </a:solidFill>
              </a:rPr>
              <a:t>một</a:t>
            </a:r>
            <a:r>
              <a:rPr lang="en-GB" sz="1400" b="1" dirty="0">
                <a:solidFill>
                  <a:schemeClr val="tx1">
                    <a:lumMod val="65000"/>
                    <a:lumOff val="35000"/>
                  </a:schemeClr>
                </a:solidFill>
              </a:rPr>
              <a:t> </a:t>
            </a:r>
            <a:r>
              <a:rPr lang="en-GB" sz="1400" b="1" dirty="0" err="1">
                <a:solidFill>
                  <a:schemeClr val="tx1">
                    <a:lumMod val="65000"/>
                    <a:lumOff val="35000"/>
                  </a:schemeClr>
                </a:solidFill>
              </a:rPr>
              <a:t>phần</a:t>
            </a:r>
            <a:r>
              <a:rPr lang="en-GB" sz="1400" b="1" dirty="0">
                <a:solidFill>
                  <a:schemeClr val="tx1">
                    <a:lumMod val="65000"/>
                    <a:lumOff val="35000"/>
                  </a:schemeClr>
                </a:solidFill>
              </a:rPr>
              <a:t> </a:t>
            </a:r>
            <a:r>
              <a:rPr lang="en-GB" sz="1400" dirty="0" err="1">
                <a:solidFill>
                  <a:schemeClr val="tx1">
                    <a:lumMod val="65000"/>
                    <a:lumOff val="35000"/>
                  </a:schemeClr>
                </a:solidFill>
              </a:rPr>
              <a:t>của</a:t>
            </a:r>
            <a:r>
              <a:rPr lang="en-GB" sz="1400" dirty="0">
                <a:solidFill>
                  <a:schemeClr val="tx1">
                    <a:lumMod val="65000"/>
                    <a:lumOff val="35000"/>
                  </a:schemeClr>
                </a:solidFill>
              </a:rPr>
              <a:t> </a:t>
            </a:r>
            <a:r>
              <a:rPr lang="en-GB" sz="1400" dirty="0" err="1">
                <a:solidFill>
                  <a:schemeClr val="tx1">
                    <a:lumMod val="65000"/>
                    <a:lumOff val="35000"/>
                  </a:schemeClr>
                </a:solidFill>
              </a:rPr>
              <a:t>Đào</a:t>
            </a:r>
            <a:r>
              <a:rPr lang="en-GB" sz="1400" dirty="0">
                <a:solidFill>
                  <a:schemeClr val="tx1">
                    <a:lumMod val="65000"/>
                    <a:lumOff val="35000"/>
                  </a:schemeClr>
                </a:solidFill>
              </a:rPr>
              <a:t> </a:t>
            </a:r>
            <a:r>
              <a:rPr lang="en-GB" sz="1400" dirty="0" err="1">
                <a:solidFill>
                  <a:schemeClr val="tx1">
                    <a:lumMod val="65000"/>
                    <a:lumOff val="35000"/>
                  </a:schemeClr>
                </a:solidFill>
              </a:rPr>
              <a:t>tạo</a:t>
            </a:r>
            <a:r>
              <a:rPr lang="en-GB" sz="1400" dirty="0">
                <a:solidFill>
                  <a:schemeClr val="tx1">
                    <a:lumMod val="65000"/>
                    <a:lumOff val="35000"/>
                  </a:schemeClr>
                </a:solidFill>
              </a:rPr>
              <a:t> </a:t>
            </a:r>
            <a:r>
              <a:rPr lang="en-GB" sz="1400" dirty="0" err="1">
                <a:solidFill>
                  <a:schemeClr val="tx1">
                    <a:lumMod val="65000"/>
                    <a:lumOff val="35000"/>
                  </a:schemeClr>
                </a:solidFill>
              </a:rPr>
              <a:t>nghề</a:t>
            </a:r>
            <a:r>
              <a:rPr lang="en-GB" sz="1400" dirty="0">
                <a:solidFill>
                  <a:schemeClr val="tx1">
                    <a:lumMod val="65000"/>
                    <a:lumOff val="35000"/>
                  </a:schemeClr>
                </a:solidFill>
              </a:rPr>
              <a:t> </a:t>
            </a:r>
            <a:r>
              <a:rPr lang="en-GB" sz="1400" dirty="0" err="1">
                <a:solidFill>
                  <a:schemeClr val="tx1">
                    <a:lumMod val="65000"/>
                    <a:lumOff val="35000"/>
                  </a:schemeClr>
                </a:solidFill>
              </a:rPr>
              <a:t>kép</a:t>
            </a:r>
            <a:r>
              <a:rPr lang="en-GB" sz="1400" dirty="0">
                <a:solidFill>
                  <a:schemeClr val="tx1">
                    <a:lumMod val="65000"/>
                    <a:lumOff val="35000"/>
                  </a:schemeClr>
                </a:solidFill>
              </a:rPr>
              <a:t> </a:t>
            </a:r>
            <a:r>
              <a:rPr lang="en-GB" sz="1400" dirty="0" err="1">
                <a:solidFill>
                  <a:schemeClr val="tx1">
                    <a:lumMod val="65000"/>
                    <a:lumOff val="35000"/>
                  </a:schemeClr>
                </a:solidFill>
              </a:rPr>
              <a:t>trong</a:t>
            </a:r>
            <a:r>
              <a:rPr lang="en-GB" sz="1400" dirty="0">
                <a:solidFill>
                  <a:schemeClr val="tx1">
                    <a:lumMod val="65000"/>
                    <a:lumOff val="35000"/>
                  </a:schemeClr>
                </a:solidFill>
              </a:rPr>
              <a:t> </a:t>
            </a:r>
            <a:r>
              <a:rPr lang="en-GB" sz="1400" dirty="0" err="1">
                <a:solidFill>
                  <a:schemeClr val="tx1">
                    <a:lumMod val="65000"/>
                    <a:lumOff val="35000"/>
                  </a:schemeClr>
                </a:solidFill>
              </a:rPr>
              <a:t>trường</a:t>
            </a:r>
            <a:r>
              <a:rPr lang="en-GB" sz="1400" dirty="0">
                <a:solidFill>
                  <a:schemeClr val="tx1">
                    <a:lumMod val="65000"/>
                    <a:lumOff val="35000"/>
                  </a:schemeClr>
                </a:solidFill>
              </a:rPr>
              <a:t> </a:t>
            </a:r>
            <a:r>
              <a:rPr lang="en-GB" sz="1400" dirty="0" err="1">
                <a:solidFill>
                  <a:schemeClr val="tx1">
                    <a:lumMod val="65000"/>
                    <a:lumOff val="35000"/>
                  </a:schemeClr>
                </a:solidFill>
              </a:rPr>
              <a:t>dạy</a:t>
            </a:r>
            <a:r>
              <a:rPr lang="en-GB" sz="1400" dirty="0">
                <a:solidFill>
                  <a:schemeClr val="tx1">
                    <a:lumMod val="65000"/>
                    <a:lumOff val="35000"/>
                  </a:schemeClr>
                </a:solidFill>
              </a:rPr>
              <a:t> </a:t>
            </a:r>
            <a:r>
              <a:rPr lang="en-GB" sz="1400" dirty="0" err="1">
                <a:solidFill>
                  <a:schemeClr val="tx1">
                    <a:lumMod val="65000"/>
                    <a:lumOff val="35000"/>
                  </a:schemeClr>
                </a:solidFill>
              </a:rPr>
              <a:t>nghề</a:t>
            </a:r>
            <a:r>
              <a:rPr lang="en-GB" sz="1400" dirty="0">
                <a:solidFill>
                  <a:schemeClr val="tx1">
                    <a:lumMod val="65000"/>
                    <a:lumOff val="35000"/>
                  </a:schemeClr>
                </a:solidFill>
              </a:rPr>
              <a:t> </a:t>
            </a:r>
            <a:r>
              <a:rPr lang="en-GB" sz="1400" dirty="0" err="1">
                <a:solidFill>
                  <a:schemeClr val="tx1">
                    <a:lumMod val="65000"/>
                    <a:lumOff val="35000"/>
                  </a:schemeClr>
                </a:solidFill>
              </a:rPr>
              <a:t>công</a:t>
            </a:r>
            <a:r>
              <a:rPr lang="en-GB" sz="1400" dirty="0">
                <a:solidFill>
                  <a:schemeClr val="tx1">
                    <a:lumMod val="65000"/>
                    <a:lumOff val="35000"/>
                  </a:schemeClr>
                </a:solidFill>
              </a:rPr>
              <a:t> </a:t>
            </a:r>
            <a:r>
              <a:rPr lang="en-GB" sz="1400" dirty="0" err="1">
                <a:solidFill>
                  <a:schemeClr val="tx1">
                    <a:lumMod val="65000"/>
                    <a:lumOff val="35000"/>
                  </a:schemeClr>
                </a:solidFill>
              </a:rPr>
              <a:t>lập</a:t>
            </a:r>
            <a:endParaRPr lang="en-GB" sz="1400" b="1" dirty="0">
              <a:solidFill>
                <a:schemeClr val="tx1">
                  <a:lumMod val="65000"/>
                  <a:lumOff val="35000"/>
                </a:schemeClr>
              </a:solidFill>
            </a:endParaRPr>
          </a:p>
          <a:p>
            <a:pPr marL="171450" indent="-171450">
              <a:buFont typeface="Arial" panose="020B0604020202020204" pitchFamily="34" charset="0"/>
              <a:buChar char="•"/>
            </a:pPr>
            <a:r>
              <a:rPr lang="en-GB" sz="1400" b="1" dirty="0" err="1">
                <a:solidFill>
                  <a:schemeClr val="tx1">
                    <a:lumMod val="65000"/>
                    <a:lumOff val="35000"/>
                  </a:schemeClr>
                </a:solidFill>
              </a:rPr>
              <a:t>Đảm</a:t>
            </a:r>
            <a:r>
              <a:rPr lang="en-GB" sz="1400" b="1" dirty="0">
                <a:solidFill>
                  <a:schemeClr val="tx1">
                    <a:lumMod val="65000"/>
                    <a:lumOff val="35000"/>
                  </a:schemeClr>
                </a:solidFill>
              </a:rPr>
              <a:t> </a:t>
            </a:r>
            <a:r>
              <a:rPr lang="en-GB" sz="1400" b="1" dirty="0" err="1">
                <a:solidFill>
                  <a:schemeClr val="tx1">
                    <a:lumMod val="65000"/>
                    <a:lumOff val="35000"/>
                  </a:schemeClr>
                </a:solidFill>
              </a:rPr>
              <a:t>bảo</a:t>
            </a:r>
            <a:r>
              <a:rPr lang="en-GB" sz="1400" b="1" dirty="0">
                <a:solidFill>
                  <a:schemeClr val="tx1">
                    <a:lumMod val="65000"/>
                    <a:lumOff val="35000"/>
                  </a:schemeClr>
                </a:solidFill>
              </a:rPr>
              <a:t> </a:t>
            </a:r>
            <a:r>
              <a:rPr lang="en-GB" sz="1400" dirty="0" err="1">
                <a:solidFill>
                  <a:schemeClr val="tx1">
                    <a:lumMod val="65000"/>
                    <a:lumOff val="35000"/>
                  </a:schemeClr>
                </a:solidFill>
              </a:rPr>
              <a:t>các</a:t>
            </a:r>
            <a:r>
              <a:rPr lang="en-GB" sz="1400" dirty="0">
                <a:solidFill>
                  <a:schemeClr val="tx1">
                    <a:lumMod val="65000"/>
                    <a:lumOff val="35000"/>
                  </a:schemeClr>
                </a:solidFill>
              </a:rPr>
              <a:t> </a:t>
            </a:r>
            <a:r>
              <a:rPr lang="en-GB" sz="1400" dirty="0" err="1">
                <a:solidFill>
                  <a:schemeClr val="tx1">
                    <a:lumMod val="65000"/>
                    <a:lumOff val="35000"/>
                  </a:schemeClr>
                </a:solidFill>
              </a:rPr>
              <a:t>học</a:t>
            </a:r>
            <a:r>
              <a:rPr lang="en-GB" sz="1400" dirty="0">
                <a:solidFill>
                  <a:schemeClr val="tx1">
                    <a:lumMod val="65000"/>
                    <a:lumOff val="35000"/>
                  </a:schemeClr>
                </a:solidFill>
              </a:rPr>
              <a:t> </a:t>
            </a:r>
            <a:r>
              <a:rPr lang="en-GB" sz="1400" dirty="0" err="1">
                <a:solidFill>
                  <a:schemeClr val="tx1">
                    <a:lumMod val="65000"/>
                    <a:lumOff val="35000"/>
                  </a:schemeClr>
                </a:solidFill>
              </a:rPr>
              <a:t>viên</a:t>
            </a:r>
            <a:r>
              <a:rPr lang="en-GB" sz="1400" dirty="0">
                <a:solidFill>
                  <a:schemeClr val="tx1">
                    <a:lumMod val="65000"/>
                    <a:lumOff val="35000"/>
                  </a:schemeClr>
                </a:solidFill>
              </a:rPr>
              <a:t> </a:t>
            </a:r>
            <a:r>
              <a:rPr lang="en-GB" sz="1400" dirty="0" err="1">
                <a:solidFill>
                  <a:schemeClr val="tx1">
                    <a:lumMod val="65000"/>
                    <a:lumOff val="35000"/>
                  </a:schemeClr>
                </a:solidFill>
              </a:rPr>
              <a:t>tốt</a:t>
            </a:r>
            <a:r>
              <a:rPr lang="en-GB" sz="1400" dirty="0">
                <a:solidFill>
                  <a:schemeClr val="tx1">
                    <a:lumMod val="65000"/>
                    <a:lumOff val="35000"/>
                  </a:schemeClr>
                </a:solidFill>
              </a:rPr>
              <a:t> </a:t>
            </a:r>
            <a:r>
              <a:rPr lang="en-GB" sz="1400" dirty="0" err="1">
                <a:solidFill>
                  <a:schemeClr val="tx1">
                    <a:lumMod val="65000"/>
                    <a:lumOff val="35000"/>
                  </a:schemeClr>
                </a:solidFill>
              </a:rPr>
              <a:t>nghiệp</a:t>
            </a:r>
            <a:r>
              <a:rPr lang="en-GB" sz="1400" dirty="0">
                <a:solidFill>
                  <a:schemeClr val="tx1">
                    <a:lumMod val="65000"/>
                    <a:lumOff val="35000"/>
                  </a:schemeClr>
                </a:solidFill>
              </a:rPr>
              <a:t> </a:t>
            </a:r>
            <a:r>
              <a:rPr lang="en-GB" sz="1400" dirty="0" err="1">
                <a:solidFill>
                  <a:schemeClr val="tx1">
                    <a:lumMod val="65000"/>
                    <a:lumOff val="35000"/>
                  </a:schemeClr>
                </a:solidFill>
              </a:rPr>
              <a:t>Đào</a:t>
            </a:r>
            <a:r>
              <a:rPr lang="en-GB" sz="1400" dirty="0">
                <a:solidFill>
                  <a:schemeClr val="tx1">
                    <a:lumMod val="65000"/>
                    <a:lumOff val="35000"/>
                  </a:schemeClr>
                </a:solidFill>
              </a:rPr>
              <a:t> </a:t>
            </a:r>
            <a:r>
              <a:rPr lang="en-GB" sz="1400" dirty="0" err="1">
                <a:solidFill>
                  <a:schemeClr val="tx1">
                    <a:lumMod val="65000"/>
                    <a:lumOff val="35000"/>
                  </a:schemeClr>
                </a:solidFill>
              </a:rPr>
              <a:t>tạo</a:t>
            </a:r>
            <a:r>
              <a:rPr lang="en-GB" sz="1400" dirty="0">
                <a:solidFill>
                  <a:schemeClr val="tx1">
                    <a:lumMod val="65000"/>
                    <a:lumOff val="35000"/>
                  </a:schemeClr>
                </a:solidFill>
              </a:rPr>
              <a:t> </a:t>
            </a:r>
            <a:r>
              <a:rPr lang="en-GB" sz="1400" dirty="0" err="1">
                <a:solidFill>
                  <a:schemeClr val="tx1">
                    <a:lumMod val="65000"/>
                    <a:lumOff val="35000"/>
                  </a:schemeClr>
                </a:solidFill>
              </a:rPr>
              <a:t>nghề</a:t>
            </a:r>
            <a:r>
              <a:rPr lang="en-GB" sz="1400" dirty="0">
                <a:solidFill>
                  <a:schemeClr val="tx1">
                    <a:lumMod val="65000"/>
                    <a:lumOff val="35000"/>
                  </a:schemeClr>
                </a:solidFill>
              </a:rPr>
              <a:t> </a:t>
            </a:r>
            <a:r>
              <a:rPr lang="en-GB" sz="1400" dirty="0" err="1">
                <a:solidFill>
                  <a:schemeClr val="tx1">
                    <a:lumMod val="65000"/>
                    <a:lumOff val="35000"/>
                  </a:schemeClr>
                </a:solidFill>
              </a:rPr>
              <a:t>kép</a:t>
            </a:r>
            <a:r>
              <a:rPr lang="en-GB" sz="1400" dirty="0">
                <a:solidFill>
                  <a:schemeClr val="tx1">
                    <a:lumMod val="65000"/>
                    <a:lumOff val="35000"/>
                  </a:schemeClr>
                </a:solidFill>
              </a:rPr>
              <a:t> </a:t>
            </a:r>
            <a:r>
              <a:rPr lang="en-GB" sz="1400" dirty="0" err="1">
                <a:solidFill>
                  <a:schemeClr val="tx1">
                    <a:lumMod val="65000"/>
                    <a:lumOff val="35000"/>
                  </a:schemeClr>
                </a:solidFill>
              </a:rPr>
              <a:t>có</a:t>
            </a:r>
            <a:r>
              <a:rPr lang="en-GB" sz="1400" dirty="0">
                <a:solidFill>
                  <a:schemeClr val="tx1">
                    <a:lumMod val="65000"/>
                    <a:lumOff val="35000"/>
                  </a:schemeClr>
                </a:solidFill>
              </a:rPr>
              <a:t> </a:t>
            </a:r>
            <a:r>
              <a:rPr lang="en-GB" sz="1400" dirty="0" err="1">
                <a:solidFill>
                  <a:schemeClr val="tx1">
                    <a:lumMod val="65000"/>
                    <a:lumOff val="35000"/>
                  </a:schemeClr>
                </a:solidFill>
              </a:rPr>
              <a:t>thể</a:t>
            </a:r>
            <a:r>
              <a:rPr lang="en-GB" sz="1400" dirty="0">
                <a:solidFill>
                  <a:schemeClr val="tx1">
                    <a:lumMod val="65000"/>
                    <a:lumOff val="35000"/>
                  </a:schemeClr>
                </a:solidFill>
              </a:rPr>
              <a:t> </a:t>
            </a:r>
            <a:r>
              <a:rPr lang="en-GB" sz="1400" dirty="0" err="1">
                <a:solidFill>
                  <a:schemeClr val="tx1">
                    <a:lumMod val="65000"/>
                    <a:lumOff val="35000"/>
                  </a:schemeClr>
                </a:solidFill>
              </a:rPr>
              <a:t>tiếp</a:t>
            </a:r>
            <a:r>
              <a:rPr lang="en-GB" sz="1400" dirty="0">
                <a:solidFill>
                  <a:schemeClr val="tx1">
                    <a:lumMod val="65000"/>
                    <a:lumOff val="35000"/>
                  </a:schemeClr>
                </a:solidFill>
              </a:rPr>
              <a:t> </a:t>
            </a:r>
            <a:r>
              <a:rPr lang="en-GB" sz="1400" dirty="0" err="1">
                <a:solidFill>
                  <a:schemeClr val="tx1">
                    <a:lumMod val="65000"/>
                    <a:lumOff val="35000"/>
                  </a:schemeClr>
                </a:solidFill>
              </a:rPr>
              <a:t>cận</a:t>
            </a:r>
            <a:r>
              <a:rPr lang="en-GB" sz="1400" dirty="0">
                <a:solidFill>
                  <a:schemeClr val="tx1">
                    <a:lumMod val="65000"/>
                    <a:lumOff val="35000"/>
                  </a:schemeClr>
                </a:solidFill>
              </a:rPr>
              <a:t> </a:t>
            </a:r>
            <a:r>
              <a:rPr lang="en-GB" sz="1400" dirty="0" err="1">
                <a:solidFill>
                  <a:schemeClr val="tx1">
                    <a:lumMod val="65000"/>
                    <a:lumOff val="35000"/>
                  </a:schemeClr>
                </a:solidFill>
              </a:rPr>
              <a:t>giáo</a:t>
            </a:r>
            <a:r>
              <a:rPr lang="en-GB" sz="1400" dirty="0">
                <a:solidFill>
                  <a:schemeClr val="tx1">
                    <a:lumMod val="65000"/>
                    <a:lumOff val="35000"/>
                  </a:schemeClr>
                </a:solidFill>
              </a:rPr>
              <a:t> </a:t>
            </a:r>
            <a:r>
              <a:rPr lang="en-GB" sz="1400" dirty="0" err="1">
                <a:solidFill>
                  <a:schemeClr val="tx1">
                    <a:lumMod val="65000"/>
                    <a:lumOff val="35000"/>
                  </a:schemeClr>
                </a:solidFill>
              </a:rPr>
              <a:t>dục</a:t>
            </a:r>
            <a:r>
              <a:rPr lang="en-GB" sz="1400" dirty="0">
                <a:solidFill>
                  <a:schemeClr val="tx1">
                    <a:lumMod val="65000"/>
                    <a:lumOff val="35000"/>
                  </a:schemeClr>
                </a:solidFill>
              </a:rPr>
              <a:t> </a:t>
            </a:r>
            <a:r>
              <a:rPr lang="en-GB" sz="1400" dirty="0" err="1">
                <a:solidFill>
                  <a:schemeClr val="tx1">
                    <a:lumMod val="65000"/>
                    <a:lumOff val="35000"/>
                  </a:schemeClr>
                </a:solidFill>
              </a:rPr>
              <a:t>đại</a:t>
            </a:r>
            <a:r>
              <a:rPr lang="en-GB" sz="1400" dirty="0">
                <a:solidFill>
                  <a:schemeClr val="tx1">
                    <a:lumMod val="65000"/>
                    <a:lumOff val="35000"/>
                  </a:schemeClr>
                </a:solidFill>
              </a:rPr>
              <a:t> </a:t>
            </a:r>
            <a:r>
              <a:rPr lang="en-GB" sz="1400" dirty="0" err="1">
                <a:solidFill>
                  <a:schemeClr val="tx1">
                    <a:lumMod val="65000"/>
                    <a:lumOff val="35000"/>
                  </a:schemeClr>
                </a:solidFill>
              </a:rPr>
              <a:t>học</a:t>
            </a:r>
            <a:endParaRPr lang="en-GB" sz="1400" dirty="0">
              <a:solidFill>
                <a:schemeClr val="tx1">
                  <a:lumMod val="65000"/>
                  <a:lumOff val="35000"/>
                </a:schemeClr>
              </a:solidFill>
            </a:endParaRPr>
          </a:p>
          <a:p>
            <a:pPr marL="171450" indent="-171450">
              <a:buFont typeface="Arial" panose="020B0604020202020204" pitchFamily="34" charset="0"/>
              <a:buChar char="•"/>
            </a:pPr>
            <a:r>
              <a:rPr lang="en-GB" sz="1400" b="1" dirty="0" err="1">
                <a:solidFill>
                  <a:schemeClr val="tx1">
                    <a:lumMod val="65000"/>
                    <a:lumOff val="35000"/>
                  </a:schemeClr>
                </a:solidFill>
              </a:rPr>
              <a:t>Giám</a:t>
            </a:r>
            <a:r>
              <a:rPr lang="en-GB" sz="1400" b="1" dirty="0">
                <a:solidFill>
                  <a:schemeClr val="tx1">
                    <a:lumMod val="65000"/>
                    <a:lumOff val="35000"/>
                  </a:schemeClr>
                </a:solidFill>
              </a:rPr>
              <a:t> </a:t>
            </a:r>
            <a:r>
              <a:rPr lang="en-GB" sz="1400" b="1" dirty="0" err="1">
                <a:solidFill>
                  <a:schemeClr val="tx1">
                    <a:lumMod val="65000"/>
                    <a:lumOff val="35000"/>
                  </a:schemeClr>
                </a:solidFill>
              </a:rPr>
              <a:t>sát</a:t>
            </a:r>
            <a:r>
              <a:rPr lang="en-GB" sz="1400" b="1" dirty="0">
                <a:solidFill>
                  <a:schemeClr val="tx1">
                    <a:lumMod val="65000"/>
                    <a:lumOff val="35000"/>
                  </a:schemeClr>
                </a:solidFill>
              </a:rPr>
              <a:t> </a:t>
            </a:r>
            <a:r>
              <a:rPr lang="en-GB" sz="1400" b="1" dirty="0" err="1">
                <a:solidFill>
                  <a:schemeClr val="tx1">
                    <a:lumMod val="65000"/>
                    <a:lumOff val="35000"/>
                  </a:schemeClr>
                </a:solidFill>
              </a:rPr>
              <a:t>và</a:t>
            </a:r>
            <a:r>
              <a:rPr lang="en-GB" sz="1400" b="1" dirty="0">
                <a:solidFill>
                  <a:schemeClr val="tx1">
                    <a:lumMod val="65000"/>
                    <a:lumOff val="35000"/>
                  </a:schemeClr>
                </a:solidFill>
              </a:rPr>
              <a:t> </a:t>
            </a:r>
            <a:r>
              <a:rPr lang="en-GB" sz="1400" b="1" dirty="0" err="1">
                <a:solidFill>
                  <a:schemeClr val="tx1">
                    <a:lumMod val="65000"/>
                    <a:lumOff val="35000"/>
                  </a:schemeClr>
                </a:solidFill>
              </a:rPr>
              <a:t>phát</a:t>
            </a:r>
            <a:r>
              <a:rPr lang="en-GB" sz="1400" b="1" dirty="0">
                <a:solidFill>
                  <a:schemeClr val="tx1">
                    <a:lumMod val="65000"/>
                    <a:lumOff val="35000"/>
                  </a:schemeClr>
                </a:solidFill>
              </a:rPr>
              <a:t> </a:t>
            </a:r>
            <a:r>
              <a:rPr lang="en-GB" sz="1400" b="1" dirty="0" err="1">
                <a:solidFill>
                  <a:schemeClr val="tx1">
                    <a:lumMod val="65000"/>
                    <a:lumOff val="35000"/>
                  </a:schemeClr>
                </a:solidFill>
              </a:rPr>
              <a:t>triển</a:t>
            </a:r>
            <a:r>
              <a:rPr lang="en-GB" sz="1400" dirty="0">
                <a:solidFill>
                  <a:schemeClr val="tx1">
                    <a:lumMod val="65000"/>
                    <a:lumOff val="35000"/>
                  </a:schemeClr>
                </a:solidFill>
              </a:rPr>
              <a:t> </a:t>
            </a:r>
            <a:r>
              <a:rPr lang="en-GB" sz="1400" dirty="0" err="1">
                <a:solidFill>
                  <a:schemeClr val="tx1">
                    <a:lumMod val="65000"/>
                    <a:lumOff val="35000"/>
                  </a:schemeClr>
                </a:solidFill>
              </a:rPr>
              <a:t>Đào</a:t>
            </a:r>
            <a:r>
              <a:rPr lang="en-GB" sz="1400" dirty="0">
                <a:solidFill>
                  <a:schemeClr val="tx1">
                    <a:lumMod val="65000"/>
                    <a:lumOff val="35000"/>
                  </a:schemeClr>
                </a:solidFill>
              </a:rPr>
              <a:t> </a:t>
            </a:r>
            <a:r>
              <a:rPr lang="en-GB" sz="1400" dirty="0" err="1">
                <a:solidFill>
                  <a:schemeClr val="tx1">
                    <a:lumMod val="65000"/>
                    <a:lumOff val="35000"/>
                  </a:schemeClr>
                </a:solidFill>
              </a:rPr>
              <a:t>tạo</a:t>
            </a:r>
            <a:r>
              <a:rPr lang="en-GB" sz="1400" dirty="0">
                <a:solidFill>
                  <a:schemeClr val="tx1">
                    <a:lumMod val="65000"/>
                    <a:lumOff val="35000"/>
                  </a:schemeClr>
                </a:solidFill>
              </a:rPr>
              <a:t> </a:t>
            </a:r>
            <a:r>
              <a:rPr lang="en-GB" sz="1400" dirty="0" err="1">
                <a:solidFill>
                  <a:schemeClr val="tx1">
                    <a:lumMod val="65000"/>
                    <a:lumOff val="35000"/>
                  </a:schemeClr>
                </a:solidFill>
              </a:rPr>
              <a:t>nghề</a:t>
            </a:r>
            <a:r>
              <a:rPr lang="en-GB" sz="1400" dirty="0">
                <a:solidFill>
                  <a:schemeClr val="tx1">
                    <a:lumMod val="65000"/>
                    <a:lumOff val="35000"/>
                  </a:schemeClr>
                </a:solidFill>
              </a:rPr>
              <a:t> </a:t>
            </a:r>
            <a:r>
              <a:rPr lang="en-GB" sz="1400" dirty="0" err="1">
                <a:solidFill>
                  <a:schemeClr val="tx1">
                    <a:lumMod val="65000"/>
                    <a:lumOff val="35000"/>
                  </a:schemeClr>
                </a:solidFill>
              </a:rPr>
              <a:t>kép</a:t>
            </a:r>
            <a:r>
              <a:rPr lang="en-GB" sz="1400" dirty="0">
                <a:solidFill>
                  <a:schemeClr val="tx1">
                    <a:lumMod val="65000"/>
                    <a:lumOff val="35000"/>
                  </a:schemeClr>
                </a:solidFill>
              </a:rPr>
              <a:t> </a:t>
            </a:r>
            <a:r>
              <a:rPr lang="en-GB" sz="1400" dirty="0" err="1">
                <a:solidFill>
                  <a:schemeClr val="tx1">
                    <a:lumMod val="65000"/>
                    <a:lumOff val="35000"/>
                  </a:schemeClr>
                </a:solidFill>
              </a:rPr>
              <a:t>dựa</a:t>
            </a:r>
            <a:r>
              <a:rPr lang="en-GB" sz="1400" dirty="0">
                <a:solidFill>
                  <a:schemeClr val="tx1">
                    <a:lumMod val="65000"/>
                    <a:lumOff val="35000"/>
                  </a:schemeClr>
                </a:solidFill>
              </a:rPr>
              <a:t> </a:t>
            </a:r>
            <a:r>
              <a:rPr lang="en-GB" sz="1400" dirty="0" err="1">
                <a:solidFill>
                  <a:schemeClr val="tx1">
                    <a:lumMod val="65000"/>
                    <a:lumOff val="35000"/>
                  </a:schemeClr>
                </a:solidFill>
              </a:rPr>
              <a:t>trên</a:t>
            </a:r>
            <a:r>
              <a:rPr lang="en-GB" sz="1400" dirty="0">
                <a:solidFill>
                  <a:schemeClr val="tx1">
                    <a:lumMod val="65000"/>
                    <a:lumOff val="35000"/>
                  </a:schemeClr>
                </a:solidFill>
              </a:rPr>
              <a:t> </a:t>
            </a:r>
            <a:r>
              <a:rPr lang="en-GB" sz="1400" dirty="0" err="1">
                <a:solidFill>
                  <a:schemeClr val="tx1">
                    <a:lumMod val="65000"/>
                    <a:lumOff val="35000"/>
                  </a:schemeClr>
                </a:solidFill>
              </a:rPr>
              <a:t>các</a:t>
            </a:r>
            <a:r>
              <a:rPr lang="en-GB" sz="1400" dirty="0">
                <a:solidFill>
                  <a:schemeClr val="tx1">
                    <a:lumMod val="65000"/>
                    <a:lumOff val="35000"/>
                  </a:schemeClr>
                </a:solidFill>
              </a:rPr>
              <a:t> </a:t>
            </a:r>
            <a:r>
              <a:rPr lang="en-GB" sz="1400" dirty="0" err="1">
                <a:solidFill>
                  <a:schemeClr val="tx1">
                    <a:lumMod val="65000"/>
                    <a:lumOff val="35000"/>
                  </a:schemeClr>
                </a:solidFill>
              </a:rPr>
              <a:t>nghiên</a:t>
            </a:r>
            <a:r>
              <a:rPr lang="en-GB" sz="1400" dirty="0">
                <a:solidFill>
                  <a:schemeClr val="tx1">
                    <a:lumMod val="65000"/>
                    <a:lumOff val="35000"/>
                  </a:schemeClr>
                </a:solidFill>
              </a:rPr>
              <a:t> </a:t>
            </a:r>
            <a:r>
              <a:rPr lang="en-GB" sz="1400" dirty="0" err="1">
                <a:solidFill>
                  <a:schemeClr val="tx1">
                    <a:lumMod val="65000"/>
                    <a:lumOff val="35000"/>
                  </a:schemeClr>
                </a:solidFill>
              </a:rPr>
              <a:t>cứu</a:t>
            </a:r>
            <a:r>
              <a:rPr lang="en-GB" sz="1400" dirty="0">
                <a:solidFill>
                  <a:schemeClr val="tx1">
                    <a:lumMod val="65000"/>
                    <a:lumOff val="35000"/>
                  </a:schemeClr>
                </a:solidFill>
              </a:rPr>
              <a:t> </a:t>
            </a:r>
            <a:r>
              <a:rPr lang="en-GB" sz="1400" dirty="0" err="1">
                <a:solidFill>
                  <a:schemeClr val="tx1">
                    <a:lumMod val="65000"/>
                    <a:lumOff val="35000"/>
                  </a:schemeClr>
                </a:solidFill>
              </a:rPr>
              <a:t>về</a:t>
            </a:r>
            <a:r>
              <a:rPr lang="en-GB" sz="1400" dirty="0">
                <a:solidFill>
                  <a:schemeClr val="tx1">
                    <a:lumMod val="65000"/>
                    <a:lumOff val="35000"/>
                  </a:schemeClr>
                </a:solidFill>
              </a:rPr>
              <a:t> </a:t>
            </a:r>
            <a:r>
              <a:rPr lang="en-GB" sz="1400" dirty="0" err="1">
                <a:solidFill>
                  <a:schemeClr val="tx1">
                    <a:lumMod val="65000"/>
                    <a:lumOff val="35000"/>
                  </a:schemeClr>
                </a:solidFill>
              </a:rPr>
              <a:t>đào</a:t>
            </a:r>
            <a:r>
              <a:rPr lang="en-GB" sz="1400" dirty="0">
                <a:solidFill>
                  <a:schemeClr val="tx1">
                    <a:lumMod val="65000"/>
                    <a:lumOff val="35000"/>
                  </a:schemeClr>
                </a:solidFill>
              </a:rPr>
              <a:t> </a:t>
            </a:r>
            <a:r>
              <a:rPr lang="en-GB" sz="1400" dirty="0" err="1">
                <a:solidFill>
                  <a:schemeClr val="tx1">
                    <a:lumMod val="65000"/>
                    <a:lumOff val="35000"/>
                  </a:schemeClr>
                </a:solidFill>
              </a:rPr>
              <a:t>tạo</a:t>
            </a:r>
            <a:r>
              <a:rPr lang="en-GB" sz="1400" dirty="0">
                <a:solidFill>
                  <a:schemeClr val="tx1">
                    <a:lumMod val="65000"/>
                    <a:lumOff val="35000"/>
                  </a:schemeClr>
                </a:solidFill>
              </a:rPr>
              <a:t> </a:t>
            </a:r>
            <a:r>
              <a:rPr lang="en-GB" sz="1400" dirty="0" err="1">
                <a:solidFill>
                  <a:schemeClr val="tx1">
                    <a:lumMod val="65000"/>
                    <a:lumOff val="35000"/>
                  </a:schemeClr>
                </a:solidFill>
              </a:rPr>
              <a:t>nghề</a:t>
            </a:r>
            <a:r>
              <a:rPr lang="en-GB" sz="1400" dirty="0">
                <a:solidFill>
                  <a:schemeClr val="tx1">
                    <a:lumMod val="65000"/>
                    <a:lumOff val="35000"/>
                  </a:schemeClr>
                </a:solidFill>
              </a:rPr>
              <a:t> (BIBB)</a:t>
            </a:r>
          </a:p>
        </p:txBody>
      </p:sp>
      <mc:AlternateContent xmlns:mc="http://schemas.openxmlformats.org/markup-compatibility/2006" xmlns:p14="http://schemas.microsoft.com/office/powerpoint/2010/main">
        <mc:Choice Requires="p14">
          <p:contentPart p14:bwMode="auto" r:id="rId3">
            <p14:nvContentPartPr>
              <p14:cNvPr id="66" name="Ink 65"/>
              <p14:cNvContentPartPr/>
              <p14:nvPr/>
            </p14:nvContentPartPr>
            <p14:xfrm>
              <a:off x="5887305" y="3980345"/>
              <a:ext cx="360" cy="360"/>
            </p14:xfrm>
          </p:contentPart>
        </mc:Choice>
        <mc:Fallback xmlns="">
          <p:pic>
            <p:nvPicPr>
              <p:cNvPr id="66" name="Ink 65"/>
              <p:cNvPicPr/>
              <p:nvPr/>
            </p:nvPicPr>
            <p:blipFill>
              <a:blip r:embed="rId84"/>
              <a:stretch>
                <a:fillRect/>
              </a:stretch>
            </p:blipFill>
            <p:spPr>
              <a:xfrm>
                <a:off x="5884065" y="3977105"/>
                <a:ext cx="6840" cy="6840"/>
              </a:xfrm>
              <a:prstGeom prst="rect">
                <a:avLst/>
              </a:prstGeom>
            </p:spPr>
          </p:pic>
        </mc:Fallback>
      </mc:AlternateContent>
      <mc:AlternateContent xmlns:mc="http://schemas.openxmlformats.org/markup-compatibility/2006" xmlns:p14="http://schemas.microsoft.com/office/powerpoint/2010/main">
        <mc:Choice Requires="p14">
          <p:contentPart p14:bwMode="auto" r:id="rId85">
            <p14:nvContentPartPr>
              <p14:cNvPr id="93" name="Ink 92"/>
              <p14:cNvContentPartPr/>
              <p14:nvPr/>
            </p14:nvContentPartPr>
            <p14:xfrm>
              <a:off x="6706305" y="4180865"/>
              <a:ext cx="19440" cy="21240"/>
            </p14:xfrm>
          </p:contentPart>
        </mc:Choice>
        <mc:Fallback xmlns="">
          <p:pic>
            <p:nvPicPr>
              <p:cNvPr id="93" name="Ink 92"/>
              <p:cNvPicPr/>
              <p:nvPr/>
            </p:nvPicPr>
            <p:blipFill>
              <a:blip r:embed="rId86"/>
              <a:stretch>
                <a:fillRect/>
              </a:stretch>
            </p:blipFill>
            <p:spPr>
              <a:xfrm>
                <a:off x="6703065" y="4177625"/>
                <a:ext cx="25920" cy="27720"/>
              </a:xfrm>
              <a:prstGeom prst="rect">
                <a:avLst/>
              </a:prstGeom>
            </p:spPr>
          </p:pic>
        </mc:Fallback>
      </mc:AlternateContent>
      <p:sp>
        <p:nvSpPr>
          <p:cNvPr id="5" name="Cloud 4"/>
          <p:cNvSpPr/>
          <p:nvPr/>
        </p:nvSpPr>
        <p:spPr>
          <a:xfrm>
            <a:off x="216289" y="3043184"/>
            <a:ext cx="3200513" cy="1291985"/>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dirty="0"/>
          </a:p>
        </p:txBody>
      </p:sp>
      <p:sp>
        <p:nvSpPr>
          <p:cNvPr id="7" name="Oval 6"/>
          <p:cNvSpPr/>
          <p:nvPr/>
        </p:nvSpPr>
        <p:spPr>
          <a:xfrm>
            <a:off x="3506093" y="3122063"/>
            <a:ext cx="106671" cy="59080"/>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Oval 54"/>
          <p:cNvSpPr/>
          <p:nvPr/>
        </p:nvSpPr>
        <p:spPr>
          <a:xfrm>
            <a:off x="3127693" y="2785894"/>
            <a:ext cx="242303" cy="93582"/>
          </a:xfrm>
          <a:prstGeom prst="ellipse">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Cloud 55"/>
          <p:cNvSpPr/>
          <p:nvPr/>
        </p:nvSpPr>
        <p:spPr>
          <a:xfrm>
            <a:off x="489499" y="1601891"/>
            <a:ext cx="3398512" cy="1330256"/>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tangle 10"/>
          <p:cNvSpPr/>
          <p:nvPr/>
        </p:nvSpPr>
        <p:spPr>
          <a:xfrm>
            <a:off x="875895" y="1790564"/>
            <a:ext cx="2853431" cy="830997"/>
          </a:xfrm>
          <a:prstGeom prst="rect">
            <a:avLst/>
          </a:prstGeom>
        </p:spPr>
        <p:txBody>
          <a:bodyPr wrap="square">
            <a:spAutoFit/>
          </a:bodyPr>
          <a:lstStyle/>
          <a:p>
            <a:r>
              <a:rPr lang="en-US" sz="1600" dirty="0">
                <a:solidFill>
                  <a:schemeClr val="tx1">
                    <a:lumMod val="65000"/>
                    <a:lumOff val="35000"/>
                  </a:schemeClr>
                </a:solidFill>
              </a:rPr>
              <a:t>“</a:t>
            </a:r>
            <a:r>
              <a:rPr lang="en-US" sz="1600" dirty="0" err="1">
                <a:solidFill>
                  <a:schemeClr val="tx1">
                    <a:lumMod val="65000"/>
                    <a:lumOff val="35000"/>
                  </a:schemeClr>
                </a:solidFill>
              </a:rPr>
              <a:t>Cần</a:t>
            </a:r>
            <a:r>
              <a:rPr lang="en-US" sz="1600" dirty="0">
                <a:solidFill>
                  <a:schemeClr val="tx1">
                    <a:lumMod val="65000"/>
                    <a:lumOff val="35000"/>
                  </a:schemeClr>
                </a:solidFill>
              </a:rPr>
              <a:t> </a:t>
            </a:r>
            <a:r>
              <a:rPr lang="en-US" sz="1600" dirty="0" err="1">
                <a:solidFill>
                  <a:schemeClr val="tx1">
                    <a:lumMod val="65000"/>
                    <a:lumOff val="35000"/>
                  </a:schemeClr>
                </a:solidFill>
              </a:rPr>
              <a:t>nguồn</a:t>
            </a:r>
            <a:r>
              <a:rPr lang="en-US" sz="1600" dirty="0">
                <a:solidFill>
                  <a:schemeClr val="tx1">
                    <a:lumMod val="65000"/>
                    <a:lumOff val="35000"/>
                  </a:schemeClr>
                </a:solidFill>
              </a:rPr>
              <a:t> </a:t>
            </a:r>
            <a:r>
              <a:rPr lang="en-US" sz="1600" dirty="0" err="1">
                <a:solidFill>
                  <a:schemeClr val="tx1">
                    <a:lumMod val="65000"/>
                    <a:lumOff val="35000"/>
                  </a:schemeClr>
                </a:solidFill>
              </a:rPr>
              <a:t>nhân</a:t>
            </a:r>
            <a:r>
              <a:rPr lang="en-US" sz="1600" dirty="0">
                <a:solidFill>
                  <a:schemeClr val="tx1">
                    <a:lumMod val="65000"/>
                    <a:lumOff val="35000"/>
                  </a:schemeClr>
                </a:solidFill>
              </a:rPr>
              <a:t> </a:t>
            </a:r>
            <a:r>
              <a:rPr lang="en-US" sz="1600" dirty="0" err="1">
                <a:solidFill>
                  <a:schemeClr val="tx1">
                    <a:lumMod val="65000"/>
                    <a:lumOff val="35000"/>
                  </a:schemeClr>
                </a:solidFill>
              </a:rPr>
              <a:t>lực</a:t>
            </a:r>
            <a:r>
              <a:rPr lang="en-US" sz="1600" dirty="0">
                <a:solidFill>
                  <a:schemeClr val="tx1">
                    <a:lumMod val="65000"/>
                    <a:lumOff val="35000"/>
                  </a:schemeClr>
                </a:solidFill>
              </a:rPr>
              <a:t> </a:t>
            </a:r>
            <a:r>
              <a:rPr lang="en-US" sz="1600" dirty="0" err="1">
                <a:solidFill>
                  <a:schemeClr val="tx1">
                    <a:lumMod val="65000"/>
                    <a:lumOff val="35000"/>
                  </a:schemeClr>
                </a:solidFill>
              </a:rPr>
              <a:t>có</a:t>
            </a:r>
            <a:r>
              <a:rPr lang="en-US" sz="1600" dirty="0">
                <a:solidFill>
                  <a:schemeClr val="tx1">
                    <a:lumMod val="65000"/>
                    <a:lumOff val="35000"/>
                  </a:schemeClr>
                </a:solidFill>
              </a:rPr>
              <a:t> </a:t>
            </a:r>
            <a:r>
              <a:rPr lang="en-US" sz="1600" dirty="0" err="1">
                <a:solidFill>
                  <a:schemeClr val="tx1">
                    <a:lumMod val="65000"/>
                    <a:lumOff val="35000"/>
                  </a:schemeClr>
                </a:solidFill>
              </a:rPr>
              <a:t>trình</a:t>
            </a:r>
            <a:r>
              <a:rPr lang="en-US" sz="1600" dirty="0">
                <a:solidFill>
                  <a:schemeClr val="tx1">
                    <a:lumMod val="65000"/>
                    <a:lumOff val="35000"/>
                  </a:schemeClr>
                </a:solidFill>
              </a:rPr>
              <a:t> </a:t>
            </a:r>
            <a:r>
              <a:rPr lang="en-US" sz="1600" dirty="0" err="1">
                <a:solidFill>
                  <a:schemeClr val="tx1">
                    <a:lumMod val="65000"/>
                    <a:lumOff val="35000"/>
                  </a:schemeClr>
                </a:solidFill>
              </a:rPr>
              <a:t>độ</a:t>
            </a:r>
            <a:r>
              <a:rPr lang="en-US" sz="1600" dirty="0">
                <a:solidFill>
                  <a:schemeClr val="tx1">
                    <a:lumMod val="65000"/>
                    <a:lumOff val="35000"/>
                  </a:schemeClr>
                </a:solidFill>
              </a:rPr>
              <a:t> </a:t>
            </a:r>
            <a:r>
              <a:rPr lang="en-US" sz="1600" dirty="0" err="1">
                <a:solidFill>
                  <a:schemeClr val="tx1">
                    <a:lumMod val="65000"/>
                    <a:lumOff val="35000"/>
                  </a:schemeClr>
                </a:solidFill>
              </a:rPr>
              <a:t>cao</a:t>
            </a:r>
            <a:r>
              <a:rPr lang="en-US" sz="1600" dirty="0">
                <a:solidFill>
                  <a:schemeClr val="tx1">
                    <a:lumMod val="65000"/>
                    <a:lumOff val="35000"/>
                  </a:schemeClr>
                </a:solidFill>
              </a:rPr>
              <a:t> </a:t>
            </a:r>
            <a:r>
              <a:rPr lang="en-US" sz="1600" dirty="0" err="1">
                <a:solidFill>
                  <a:schemeClr val="tx1">
                    <a:lumMod val="65000"/>
                    <a:lumOff val="35000"/>
                  </a:schemeClr>
                </a:solidFill>
              </a:rPr>
              <a:t>cho</a:t>
            </a:r>
            <a:r>
              <a:rPr lang="en-US" sz="1600" dirty="0">
                <a:solidFill>
                  <a:schemeClr val="tx1">
                    <a:lumMod val="65000"/>
                    <a:lumOff val="35000"/>
                  </a:schemeClr>
                </a:solidFill>
              </a:rPr>
              <a:t> </a:t>
            </a:r>
            <a:r>
              <a:rPr lang="en-US" sz="1600" dirty="0" err="1">
                <a:solidFill>
                  <a:schemeClr val="tx1">
                    <a:lumMod val="65000"/>
                    <a:lumOff val="35000"/>
                  </a:schemeClr>
                </a:solidFill>
              </a:rPr>
              <a:t>phát</a:t>
            </a:r>
            <a:r>
              <a:rPr lang="en-US" sz="1600" dirty="0">
                <a:solidFill>
                  <a:schemeClr val="tx1">
                    <a:lumMod val="65000"/>
                    <a:lumOff val="35000"/>
                  </a:schemeClr>
                </a:solidFill>
              </a:rPr>
              <a:t> </a:t>
            </a:r>
            <a:r>
              <a:rPr lang="en-US" sz="1600" dirty="0" err="1">
                <a:solidFill>
                  <a:schemeClr val="tx1">
                    <a:lumMod val="65000"/>
                    <a:lumOff val="35000"/>
                  </a:schemeClr>
                </a:solidFill>
              </a:rPr>
              <a:t>triển</a:t>
            </a:r>
            <a:r>
              <a:rPr lang="en-US" sz="1600" dirty="0">
                <a:solidFill>
                  <a:schemeClr val="tx1">
                    <a:lumMod val="65000"/>
                    <a:lumOff val="35000"/>
                  </a:schemeClr>
                </a:solidFill>
              </a:rPr>
              <a:t> </a:t>
            </a:r>
            <a:r>
              <a:rPr lang="en-US" sz="1600" dirty="0" err="1">
                <a:solidFill>
                  <a:schemeClr val="tx1">
                    <a:lumMod val="65000"/>
                    <a:lumOff val="35000"/>
                  </a:schemeClr>
                </a:solidFill>
              </a:rPr>
              <a:t>kinh</a:t>
            </a:r>
            <a:r>
              <a:rPr lang="en-US" sz="1600" dirty="0">
                <a:solidFill>
                  <a:schemeClr val="tx1">
                    <a:lumMod val="65000"/>
                    <a:lumOff val="35000"/>
                  </a:schemeClr>
                </a:solidFill>
              </a:rPr>
              <a:t> </a:t>
            </a:r>
            <a:r>
              <a:rPr lang="en-US" sz="1600" dirty="0" err="1">
                <a:solidFill>
                  <a:schemeClr val="tx1">
                    <a:lumMod val="65000"/>
                    <a:lumOff val="35000"/>
                  </a:schemeClr>
                </a:solidFill>
              </a:rPr>
              <a:t>tế</a:t>
            </a:r>
            <a:r>
              <a:rPr lang="en-US" sz="1600" dirty="0">
                <a:solidFill>
                  <a:schemeClr val="tx1">
                    <a:lumMod val="65000"/>
                    <a:lumOff val="35000"/>
                  </a:schemeClr>
                </a:solidFill>
              </a:rPr>
              <a:t> </a:t>
            </a:r>
            <a:r>
              <a:rPr lang="en-US" sz="1600" dirty="0" err="1">
                <a:solidFill>
                  <a:schemeClr val="tx1">
                    <a:lumMod val="65000"/>
                    <a:lumOff val="35000"/>
                  </a:schemeClr>
                </a:solidFill>
              </a:rPr>
              <a:t>đất</a:t>
            </a:r>
            <a:r>
              <a:rPr lang="en-US" sz="1600" dirty="0">
                <a:solidFill>
                  <a:schemeClr val="tx1">
                    <a:lumMod val="65000"/>
                    <a:lumOff val="35000"/>
                  </a:schemeClr>
                </a:solidFill>
              </a:rPr>
              <a:t> n</a:t>
            </a:r>
            <a:r>
              <a:rPr lang="vi-VN" sz="1600" dirty="0">
                <a:solidFill>
                  <a:schemeClr val="tx1">
                    <a:lumMod val="65000"/>
                    <a:lumOff val="35000"/>
                  </a:schemeClr>
                </a:solidFill>
              </a:rPr>
              <a:t>ư</a:t>
            </a:r>
            <a:r>
              <a:rPr lang="en-US" sz="1600" dirty="0" err="1">
                <a:solidFill>
                  <a:schemeClr val="tx1">
                    <a:lumMod val="65000"/>
                    <a:lumOff val="35000"/>
                  </a:schemeClr>
                </a:solidFill>
              </a:rPr>
              <a:t>ớc</a:t>
            </a:r>
            <a:r>
              <a:rPr lang="en-US" sz="1600" dirty="0">
                <a:solidFill>
                  <a:schemeClr val="tx1">
                    <a:lumMod val="65000"/>
                    <a:lumOff val="35000"/>
                  </a:schemeClr>
                </a:solidFill>
              </a:rPr>
              <a:t>”</a:t>
            </a:r>
            <a:endParaRPr lang="de-DE" sz="1600" dirty="0">
              <a:solidFill>
                <a:schemeClr val="tx1">
                  <a:lumMod val="65000"/>
                  <a:lumOff val="35000"/>
                </a:schemeClr>
              </a:solidFill>
            </a:endParaRPr>
          </a:p>
        </p:txBody>
      </p:sp>
      <p:sp>
        <p:nvSpPr>
          <p:cNvPr id="60" name="Cloud 59"/>
          <p:cNvSpPr/>
          <p:nvPr/>
        </p:nvSpPr>
        <p:spPr>
          <a:xfrm>
            <a:off x="31568" y="4548567"/>
            <a:ext cx="3320998" cy="1616737"/>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6" name="Rectangle 85"/>
          <p:cNvSpPr/>
          <p:nvPr/>
        </p:nvSpPr>
        <p:spPr>
          <a:xfrm>
            <a:off x="5930231" y="2411813"/>
            <a:ext cx="2924495" cy="369332"/>
          </a:xfrm>
          <a:prstGeom prst="rect">
            <a:avLst/>
          </a:prstGeom>
        </p:spPr>
        <p:txBody>
          <a:bodyPr wrap="square">
            <a:spAutoFit/>
          </a:bodyPr>
          <a:lstStyle/>
          <a:p>
            <a:r>
              <a:rPr lang="en-GB" b="1" dirty="0" err="1">
                <a:solidFill>
                  <a:schemeClr val="accent6">
                    <a:lumMod val="75000"/>
                  </a:schemeClr>
                </a:solidFill>
              </a:rPr>
              <a:t>Biện</a:t>
            </a:r>
            <a:r>
              <a:rPr lang="en-GB" b="1" dirty="0">
                <a:solidFill>
                  <a:schemeClr val="accent6">
                    <a:lumMod val="75000"/>
                  </a:schemeClr>
                </a:solidFill>
              </a:rPr>
              <a:t> </a:t>
            </a:r>
            <a:r>
              <a:rPr lang="en-GB" b="1" dirty="0" err="1">
                <a:solidFill>
                  <a:schemeClr val="accent6">
                    <a:lumMod val="75000"/>
                  </a:schemeClr>
                </a:solidFill>
              </a:rPr>
              <a:t>pháp</a:t>
            </a:r>
            <a:r>
              <a:rPr lang="en-GB" b="1" dirty="0">
                <a:solidFill>
                  <a:schemeClr val="accent6">
                    <a:lumMod val="75000"/>
                  </a:schemeClr>
                </a:solidFill>
              </a:rPr>
              <a:t> </a:t>
            </a:r>
            <a:r>
              <a:rPr lang="en-GB" b="1" dirty="0" err="1">
                <a:solidFill>
                  <a:schemeClr val="accent6">
                    <a:lumMod val="75000"/>
                  </a:schemeClr>
                </a:solidFill>
              </a:rPr>
              <a:t>hỗ</a:t>
            </a:r>
            <a:r>
              <a:rPr lang="en-GB" b="1" dirty="0">
                <a:solidFill>
                  <a:schemeClr val="accent6">
                    <a:lumMod val="75000"/>
                  </a:schemeClr>
                </a:solidFill>
              </a:rPr>
              <a:t> </a:t>
            </a:r>
            <a:r>
              <a:rPr lang="en-GB" b="1" dirty="0" err="1">
                <a:solidFill>
                  <a:schemeClr val="accent6">
                    <a:lumMod val="75000"/>
                  </a:schemeClr>
                </a:solidFill>
              </a:rPr>
              <a:t>trợ</a:t>
            </a:r>
            <a:endParaRPr lang="en-GB" b="1" dirty="0">
              <a:solidFill>
                <a:schemeClr val="accent6">
                  <a:lumMod val="75000"/>
                </a:schemeClr>
              </a:solidFill>
            </a:endParaRPr>
          </a:p>
        </p:txBody>
      </p:sp>
      <p:sp>
        <p:nvSpPr>
          <p:cNvPr id="8" name="Rectangle 7"/>
          <p:cNvSpPr/>
          <p:nvPr/>
        </p:nvSpPr>
        <p:spPr>
          <a:xfrm>
            <a:off x="511339" y="3256078"/>
            <a:ext cx="2956915" cy="830997"/>
          </a:xfrm>
          <a:prstGeom prst="rect">
            <a:avLst/>
          </a:prstGeom>
        </p:spPr>
        <p:txBody>
          <a:bodyPr wrap="square">
            <a:spAutoFit/>
          </a:bodyPr>
          <a:lstStyle/>
          <a:p>
            <a:r>
              <a:rPr lang="de-DE" sz="1600" dirty="0">
                <a:solidFill>
                  <a:schemeClr val="tx1">
                    <a:lumMod val="65000"/>
                    <a:lumOff val="35000"/>
                  </a:schemeClr>
                </a:solidFill>
              </a:rPr>
              <a:t>    </a:t>
            </a:r>
            <a:r>
              <a:rPr lang="en-US" sz="1600" dirty="0">
                <a:solidFill>
                  <a:schemeClr val="tx1">
                    <a:lumMod val="65000"/>
                    <a:lumOff val="35000"/>
                  </a:schemeClr>
                </a:solidFill>
              </a:rPr>
              <a:t>“</a:t>
            </a:r>
            <a:r>
              <a:rPr lang="en-US" sz="1600" dirty="0" err="1">
                <a:solidFill>
                  <a:schemeClr val="tx1">
                    <a:lumMod val="65000"/>
                    <a:lumOff val="35000"/>
                  </a:schemeClr>
                </a:solidFill>
              </a:rPr>
              <a:t>Giới</a:t>
            </a:r>
            <a:r>
              <a:rPr lang="en-US" sz="1600" dirty="0">
                <a:solidFill>
                  <a:schemeClr val="tx1">
                    <a:lumMod val="65000"/>
                    <a:lumOff val="35000"/>
                  </a:schemeClr>
                </a:solidFill>
              </a:rPr>
              <a:t> </a:t>
            </a:r>
            <a:r>
              <a:rPr lang="en-US" sz="1600" dirty="0" err="1">
                <a:solidFill>
                  <a:schemeClr val="tx1">
                    <a:lumMod val="65000"/>
                    <a:lumOff val="35000"/>
                  </a:schemeClr>
                </a:solidFill>
              </a:rPr>
              <a:t>trẻ</a:t>
            </a:r>
            <a:r>
              <a:rPr lang="en-US" sz="1600" dirty="0">
                <a:solidFill>
                  <a:schemeClr val="tx1">
                    <a:lumMod val="65000"/>
                    <a:lumOff val="35000"/>
                  </a:schemeClr>
                </a:solidFill>
              </a:rPr>
              <a:t> </a:t>
            </a:r>
            <a:r>
              <a:rPr lang="en-US" sz="1600" dirty="0" err="1">
                <a:solidFill>
                  <a:schemeClr val="tx1">
                    <a:lumMod val="65000"/>
                    <a:lumOff val="35000"/>
                  </a:schemeClr>
                </a:solidFill>
              </a:rPr>
              <a:t>cần</a:t>
            </a:r>
            <a:r>
              <a:rPr lang="en-US" sz="1600" dirty="0">
                <a:solidFill>
                  <a:schemeClr val="tx1">
                    <a:lumMod val="65000"/>
                    <a:lumOff val="35000"/>
                  </a:schemeClr>
                </a:solidFill>
              </a:rPr>
              <a:t> </a:t>
            </a:r>
            <a:r>
              <a:rPr lang="en-US" sz="1600" dirty="0" err="1">
                <a:solidFill>
                  <a:schemeClr val="tx1">
                    <a:lumMod val="65000"/>
                    <a:lumOff val="35000"/>
                  </a:schemeClr>
                </a:solidFill>
              </a:rPr>
              <a:t>học</a:t>
            </a:r>
            <a:r>
              <a:rPr lang="en-US" sz="1600" dirty="0">
                <a:solidFill>
                  <a:schemeClr val="tx1">
                    <a:lumMod val="65000"/>
                    <a:lumOff val="35000"/>
                  </a:schemeClr>
                </a:solidFill>
              </a:rPr>
              <a:t> </a:t>
            </a:r>
            <a:r>
              <a:rPr lang="en-US" sz="1600" dirty="0" err="1">
                <a:solidFill>
                  <a:schemeClr val="tx1">
                    <a:lumMod val="65000"/>
                    <a:lumOff val="35000"/>
                  </a:schemeClr>
                </a:solidFill>
              </a:rPr>
              <a:t>bậc</a:t>
            </a:r>
            <a:r>
              <a:rPr lang="en-US" sz="1600" dirty="0">
                <a:solidFill>
                  <a:schemeClr val="tx1">
                    <a:lumMod val="65000"/>
                    <a:lumOff val="35000"/>
                  </a:schemeClr>
                </a:solidFill>
              </a:rPr>
              <a:t> </a:t>
            </a:r>
            <a:r>
              <a:rPr lang="en-US" sz="1600" dirty="0" err="1">
                <a:solidFill>
                  <a:schemeClr val="tx1">
                    <a:lumMod val="65000"/>
                    <a:lumOff val="35000"/>
                  </a:schemeClr>
                </a:solidFill>
              </a:rPr>
              <a:t>phổ</a:t>
            </a:r>
            <a:r>
              <a:rPr lang="en-US" sz="1600" dirty="0">
                <a:solidFill>
                  <a:schemeClr val="tx1">
                    <a:lumMod val="65000"/>
                    <a:lumOff val="35000"/>
                  </a:schemeClr>
                </a:solidFill>
              </a:rPr>
              <a:t> </a:t>
            </a:r>
            <a:r>
              <a:rPr lang="en-US" sz="1600" dirty="0" err="1">
                <a:solidFill>
                  <a:schemeClr val="tx1">
                    <a:lumMod val="65000"/>
                    <a:lumOff val="35000"/>
                  </a:schemeClr>
                </a:solidFill>
              </a:rPr>
              <a:t>thông</a:t>
            </a:r>
            <a:r>
              <a:rPr lang="en-US" sz="1600" dirty="0">
                <a:solidFill>
                  <a:schemeClr val="tx1">
                    <a:lumMod val="65000"/>
                    <a:lumOff val="35000"/>
                  </a:schemeClr>
                </a:solidFill>
              </a:rPr>
              <a:t> </a:t>
            </a:r>
            <a:r>
              <a:rPr lang="en-US" sz="1600" dirty="0" err="1">
                <a:solidFill>
                  <a:schemeClr val="tx1">
                    <a:lumMod val="65000"/>
                    <a:lumOff val="35000"/>
                  </a:schemeClr>
                </a:solidFill>
              </a:rPr>
              <a:t>để</a:t>
            </a:r>
            <a:r>
              <a:rPr lang="en-US" sz="1600" dirty="0">
                <a:solidFill>
                  <a:schemeClr val="tx1">
                    <a:lumMod val="65000"/>
                    <a:lumOff val="35000"/>
                  </a:schemeClr>
                </a:solidFill>
              </a:rPr>
              <a:t> </a:t>
            </a:r>
            <a:r>
              <a:rPr lang="en-US" sz="1600" dirty="0" err="1">
                <a:solidFill>
                  <a:schemeClr val="tx1">
                    <a:lumMod val="65000"/>
                    <a:lumOff val="35000"/>
                  </a:schemeClr>
                </a:solidFill>
              </a:rPr>
              <a:t>hoàn</a:t>
            </a:r>
            <a:r>
              <a:rPr lang="en-US" sz="1600" dirty="0">
                <a:solidFill>
                  <a:schemeClr val="tx1">
                    <a:lumMod val="65000"/>
                    <a:lumOff val="35000"/>
                  </a:schemeClr>
                </a:solidFill>
              </a:rPr>
              <a:t> </a:t>
            </a:r>
            <a:r>
              <a:rPr lang="en-US" sz="1600" dirty="0" err="1">
                <a:solidFill>
                  <a:schemeClr val="tx1">
                    <a:lumMod val="65000"/>
                    <a:lumOff val="35000"/>
                  </a:schemeClr>
                </a:solidFill>
              </a:rPr>
              <a:t>thiện</a:t>
            </a:r>
            <a:r>
              <a:rPr lang="en-US" sz="1600" dirty="0">
                <a:solidFill>
                  <a:schemeClr val="tx1">
                    <a:lumMod val="65000"/>
                    <a:lumOff val="35000"/>
                  </a:schemeClr>
                </a:solidFill>
              </a:rPr>
              <a:t> </a:t>
            </a:r>
            <a:r>
              <a:rPr lang="en-US" sz="1600" dirty="0" err="1">
                <a:solidFill>
                  <a:schemeClr val="tx1">
                    <a:lumMod val="65000"/>
                    <a:lumOff val="35000"/>
                  </a:schemeClr>
                </a:solidFill>
              </a:rPr>
              <a:t>bản</a:t>
            </a:r>
            <a:r>
              <a:rPr lang="en-US" sz="1600" dirty="0">
                <a:solidFill>
                  <a:schemeClr val="tx1">
                    <a:lumMod val="65000"/>
                    <a:lumOff val="35000"/>
                  </a:schemeClr>
                </a:solidFill>
              </a:rPr>
              <a:t> </a:t>
            </a:r>
            <a:r>
              <a:rPr lang="en-US" sz="1600" dirty="0" err="1">
                <a:solidFill>
                  <a:schemeClr val="tx1">
                    <a:lumMod val="65000"/>
                    <a:lumOff val="35000"/>
                  </a:schemeClr>
                </a:solidFill>
              </a:rPr>
              <a:t>thân</a:t>
            </a:r>
            <a:r>
              <a:rPr lang="en-US" sz="1600" dirty="0">
                <a:solidFill>
                  <a:schemeClr val="tx1">
                    <a:lumMod val="65000"/>
                    <a:lumOff val="35000"/>
                  </a:schemeClr>
                </a:solidFill>
              </a:rPr>
              <a:t> </a:t>
            </a:r>
            <a:r>
              <a:rPr lang="en-US" sz="1600" dirty="0" err="1">
                <a:solidFill>
                  <a:schemeClr val="tx1">
                    <a:lumMod val="65000"/>
                    <a:lumOff val="35000"/>
                  </a:schemeClr>
                </a:solidFill>
              </a:rPr>
              <a:t>thành</a:t>
            </a:r>
            <a:r>
              <a:rPr lang="en-US" sz="1600" dirty="0">
                <a:solidFill>
                  <a:schemeClr val="tx1">
                    <a:lumMod val="65000"/>
                    <a:lumOff val="35000"/>
                  </a:schemeClr>
                </a:solidFill>
              </a:rPr>
              <a:t> </a:t>
            </a:r>
            <a:r>
              <a:rPr lang="en-US" sz="1600" dirty="0" err="1">
                <a:solidFill>
                  <a:schemeClr val="tx1">
                    <a:lumMod val="65000"/>
                    <a:lumOff val="35000"/>
                  </a:schemeClr>
                </a:solidFill>
              </a:rPr>
              <a:t>người</a:t>
            </a:r>
            <a:r>
              <a:rPr lang="en-US" sz="1600" dirty="0">
                <a:solidFill>
                  <a:schemeClr val="tx1">
                    <a:lumMod val="65000"/>
                    <a:lumOff val="35000"/>
                  </a:schemeClr>
                </a:solidFill>
              </a:rPr>
              <a:t> </a:t>
            </a:r>
            <a:r>
              <a:rPr lang="en-US" sz="1600" dirty="0" err="1">
                <a:solidFill>
                  <a:schemeClr val="tx1">
                    <a:lumMod val="65000"/>
                    <a:lumOff val="35000"/>
                  </a:schemeClr>
                </a:solidFill>
              </a:rPr>
              <a:t>có</a:t>
            </a:r>
            <a:r>
              <a:rPr lang="en-US" sz="1600" dirty="0">
                <a:solidFill>
                  <a:schemeClr val="tx1">
                    <a:lumMod val="65000"/>
                    <a:lumOff val="35000"/>
                  </a:schemeClr>
                </a:solidFill>
              </a:rPr>
              <a:t> </a:t>
            </a:r>
            <a:r>
              <a:rPr lang="en-US" sz="1600" dirty="0" err="1">
                <a:solidFill>
                  <a:schemeClr val="tx1">
                    <a:lumMod val="65000"/>
                    <a:lumOff val="35000"/>
                  </a:schemeClr>
                </a:solidFill>
              </a:rPr>
              <a:t>ích</a:t>
            </a:r>
            <a:r>
              <a:rPr lang="en-US" sz="1600" dirty="0">
                <a:solidFill>
                  <a:schemeClr val="tx1">
                    <a:lumMod val="65000"/>
                    <a:lumOff val="35000"/>
                  </a:schemeClr>
                </a:solidFill>
              </a:rPr>
              <a:t>”</a:t>
            </a:r>
            <a:endParaRPr lang="de-DE" sz="1600" dirty="0">
              <a:solidFill>
                <a:schemeClr val="tx1">
                  <a:lumMod val="65000"/>
                  <a:lumOff val="35000"/>
                </a:schemeClr>
              </a:solidFill>
            </a:endParaRPr>
          </a:p>
        </p:txBody>
      </p:sp>
      <p:sp>
        <p:nvSpPr>
          <p:cNvPr id="59" name="Cloud 58"/>
          <p:cNvSpPr/>
          <p:nvPr/>
        </p:nvSpPr>
        <p:spPr>
          <a:xfrm>
            <a:off x="3943703" y="1126795"/>
            <a:ext cx="3177158" cy="991701"/>
          </a:xfrm>
          <a:prstGeom prst="cloud">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0" name="Rectangle 69"/>
          <p:cNvSpPr/>
          <p:nvPr/>
        </p:nvSpPr>
        <p:spPr>
          <a:xfrm>
            <a:off x="314620" y="4780289"/>
            <a:ext cx="2934223" cy="1077218"/>
          </a:xfrm>
          <a:prstGeom prst="rect">
            <a:avLst/>
          </a:prstGeom>
        </p:spPr>
        <p:txBody>
          <a:bodyPr wrap="square">
            <a:spAutoFit/>
          </a:bodyPr>
          <a:lstStyle/>
          <a:p>
            <a:r>
              <a:rPr lang="en-US" sz="1600" dirty="0">
                <a:solidFill>
                  <a:schemeClr val="tx1">
                    <a:lumMod val="65000"/>
                    <a:lumOff val="35000"/>
                  </a:schemeClr>
                </a:solidFill>
              </a:rPr>
              <a:t>“</a:t>
            </a:r>
            <a:r>
              <a:rPr lang="en-US" sz="1600" dirty="0" err="1">
                <a:solidFill>
                  <a:schemeClr val="tx1">
                    <a:lumMod val="65000"/>
                    <a:lumOff val="35000"/>
                  </a:schemeClr>
                </a:solidFill>
              </a:rPr>
              <a:t>Giới</a:t>
            </a:r>
            <a:r>
              <a:rPr lang="en-US" sz="1600" dirty="0">
                <a:solidFill>
                  <a:schemeClr val="tx1">
                    <a:lumMod val="65000"/>
                    <a:lumOff val="35000"/>
                  </a:schemeClr>
                </a:solidFill>
              </a:rPr>
              <a:t> </a:t>
            </a:r>
            <a:r>
              <a:rPr lang="en-US" sz="1600" dirty="0" err="1">
                <a:solidFill>
                  <a:schemeClr val="tx1">
                    <a:lumMod val="65000"/>
                    <a:lumOff val="35000"/>
                  </a:schemeClr>
                </a:solidFill>
              </a:rPr>
              <a:t>trẻ</a:t>
            </a:r>
            <a:r>
              <a:rPr lang="en-US" sz="1600" dirty="0">
                <a:solidFill>
                  <a:schemeClr val="tx1">
                    <a:lumMod val="65000"/>
                    <a:lumOff val="35000"/>
                  </a:schemeClr>
                </a:solidFill>
              </a:rPr>
              <a:t> </a:t>
            </a:r>
            <a:r>
              <a:rPr lang="en-US" sz="1600" dirty="0" err="1">
                <a:solidFill>
                  <a:schemeClr val="tx1">
                    <a:lumMod val="65000"/>
                    <a:lumOff val="35000"/>
                  </a:schemeClr>
                </a:solidFill>
              </a:rPr>
              <a:t>cần</a:t>
            </a:r>
            <a:r>
              <a:rPr lang="en-US" sz="1600" dirty="0">
                <a:solidFill>
                  <a:schemeClr val="tx1">
                    <a:lumMod val="65000"/>
                    <a:lumOff val="35000"/>
                  </a:schemeClr>
                </a:solidFill>
              </a:rPr>
              <a:t> </a:t>
            </a:r>
            <a:r>
              <a:rPr lang="en-US" sz="1600" dirty="0" err="1">
                <a:solidFill>
                  <a:schemeClr val="tx1">
                    <a:lumMod val="65000"/>
                    <a:lumOff val="35000"/>
                  </a:schemeClr>
                </a:solidFill>
              </a:rPr>
              <a:t>sẵn</a:t>
            </a:r>
            <a:r>
              <a:rPr lang="en-US" sz="1600" dirty="0">
                <a:solidFill>
                  <a:schemeClr val="tx1">
                    <a:lumMod val="65000"/>
                    <a:lumOff val="35000"/>
                  </a:schemeClr>
                </a:solidFill>
              </a:rPr>
              <a:t> </a:t>
            </a:r>
            <a:r>
              <a:rPr lang="en-US" sz="1600" dirty="0" err="1">
                <a:solidFill>
                  <a:schemeClr val="tx1">
                    <a:lumMod val="65000"/>
                    <a:lumOff val="35000"/>
                  </a:schemeClr>
                </a:solidFill>
              </a:rPr>
              <a:t>sàng</a:t>
            </a:r>
            <a:r>
              <a:rPr lang="en-US" sz="1600" dirty="0">
                <a:solidFill>
                  <a:schemeClr val="tx1">
                    <a:lumMod val="65000"/>
                    <a:lumOff val="35000"/>
                  </a:schemeClr>
                </a:solidFill>
              </a:rPr>
              <a:t> </a:t>
            </a:r>
            <a:r>
              <a:rPr lang="en-US" sz="1600" dirty="0" err="1">
                <a:solidFill>
                  <a:schemeClr val="tx1">
                    <a:lumMod val="65000"/>
                    <a:lumOff val="35000"/>
                  </a:schemeClr>
                </a:solidFill>
              </a:rPr>
              <a:t>cho</a:t>
            </a:r>
            <a:r>
              <a:rPr lang="en-US" sz="1600" dirty="0">
                <a:solidFill>
                  <a:schemeClr val="tx1">
                    <a:lumMod val="65000"/>
                    <a:lumOff val="35000"/>
                  </a:schemeClr>
                </a:solidFill>
              </a:rPr>
              <a:t> </a:t>
            </a:r>
            <a:r>
              <a:rPr lang="en-US" sz="1600" dirty="0" err="1">
                <a:solidFill>
                  <a:schemeClr val="tx1">
                    <a:lumMod val="65000"/>
                    <a:lumOff val="35000"/>
                  </a:schemeClr>
                </a:solidFill>
              </a:rPr>
              <a:t>thị</a:t>
            </a:r>
            <a:r>
              <a:rPr lang="en-US" sz="1600" dirty="0">
                <a:solidFill>
                  <a:schemeClr val="tx1">
                    <a:lumMod val="65000"/>
                    <a:lumOff val="35000"/>
                  </a:schemeClr>
                </a:solidFill>
              </a:rPr>
              <a:t> </a:t>
            </a:r>
            <a:r>
              <a:rPr lang="en-US" sz="1600" dirty="0" err="1">
                <a:solidFill>
                  <a:schemeClr val="tx1">
                    <a:lumMod val="65000"/>
                    <a:lumOff val="35000"/>
                  </a:schemeClr>
                </a:solidFill>
              </a:rPr>
              <a:t>trường</a:t>
            </a:r>
            <a:r>
              <a:rPr lang="en-US" sz="1600" dirty="0">
                <a:solidFill>
                  <a:schemeClr val="tx1">
                    <a:lumMod val="65000"/>
                    <a:lumOff val="35000"/>
                  </a:schemeClr>
                </a:solidFill>
              </a:rPr>
              <a:t> </a:t>
            </a:r>
            <a:r>
              <a:rPr lang="en-US" sz="1600" dirty="0" err="1">
                <a:solidFill>
                  <a:schemeClr val="tx1">
                    <a:lumMod val="65000"/>
                    <a:lumOff val="35000"/>
                  </a:schemeClr>
                </a:solidFill>
              </a:rPr>
              <a:t>lao</a:t>
            </a:r>
            <a:r>
              <a:rPr lang="en-US" sz="1600" dirty="0">
                <a:solidFill>
                  <a:schemeClr val="tx1">
                    <a:lumMod val="65000"/>
                    <a:lumOff val="35000"/>
                  </a:schemeClr>
                </a:solidFill>
              </a:rPr>
              <a:t> </a:t>
            </a:r>
            <a:r>
              <a:rPr lang="en-US" sz="1600" dirty="0" err="1">
                <a:solidFill>
                  <a:schemeClr val="tx1">
                    <a:lumMod val="65000"/>
                    <a:lumOff val="35000"/>
                  </a:schemeClr>
                </a:solidFill>
              </a:rPr>
              <a:t>động</a:t>
            </a:r>
            <a:r>
              <a:rPr lang="en-US" sz="1600" dirty="0">
                <a:solidFill>
                  <a:schemeClr val="tx1">
                    <a:lumMod val="65000"/>
                    <a:lumOff val="35000"/>
                  </a:schemeClr>
                </a:solidFill>
              </a:rPr>
              <a:t> </a:t>
            </a:r>
            <a:r>
              <a:rPr lang="en-US" sz="1600" dirty="0" err="1">
                <a:solidFill>
                  <a:schemeClr val="tx1">
                    <a:lumMod val="65000"/>
                    <a:lumOff val="35000"/>
                  </a:schemeClr>
                </a:solidFill>
              </a:rPr>
              <a:t>hiện</a:t>
            </a:r>
            <a:r>
              <a:rPr lang="en-US" sz="1600" dirty="0">
                <a:solidFill>
                  <a:schemeClr val="tx1">
                    <a:lumMod val="65000"/>
                    <a:lumOff val="35000"/>
                  </a:schemeClr>
                </a:solidFill>
              </a:rPr>
              <a:t> </a:t>
            </a:r>
            <a:r>
              <a:rPr lang="en-US" sz="1600" dirty="0" err="1">
                <a:solidFill>
                  <a:schemeClr val="tx1">
                    <a:lumMod val="65000"/>
                    <a:lumOff val="35000"/>
                  </a:schemeClr>
                </a:solidFill>
              </a:rPr>
              <a:t>tại</a:t>
            </a:r>
            <a:r>
              <a:rPr lang="en-US" sz="1600" dirty="0">
                <a:solidFill>
                  <a:schemeClr val="tx1">
                    <a:lumMod val="65000"/>
                    <a:lumOff val="35000"/>
                  </a:schemeClr>
                </a:solidFill>
              </a:rPr>
              <a:t> </a:t>
            </a:r>
            <a:r>
              <a:rPr lang="en-US" sz="1600" dirty="0" err="1">
                <a:solidFill>
                  <a:schemeClr val="tx1">
                    <a:lumMod val="65000"/>
                    <a:lumOff val="35000"/>
                  </a:schemeClr>
                </a:solidFill>
              </a:rPr>
              <a:t>và</a:t>
            </a:r>
            <a:r>
              <a:rPr lang="en-US" sz="1600" dirty="0">
                <a:solidFill>
                  <a:schemeClr val="tx1">
                    <a:lumMod val="65000"/>
                    <a:lumOff val="35000"/>
                  </a:schemeClr>
                </a:solidFill>
              </a:rPr>
              <a:t> </a:t>
            </a:r>
            <a:r>
              <a:rPr lang="en-US" sz="1600" dirty="0" err="1">
                <a:solidFill>
                  <a:schemeClr val="tx1">
                    <a:lumMod val="65000"/>
                    <a:lumOff val="35000"/>
                  </a:schemeClr>
                </a:solidFill>
              </a:rPr>
              <a:t>tương</a:t>
            </a:r>
            <a:r>
              <a:rPr lang="en-US" sz="1600" dirty="0">
                <a:solidFill>
                  <a:schemeClr val="tx1">
                    <a:lumMod val="65000"/>
                    <a:lumOff val="35000"/>
                  </a:schemeClr>
                </a:solidFill>
              </a:rPr>
              <a:t> </a:t>
            </a:r>
            <a:r>
              <a:rPr lang="en-US" sz="1600" dirty="0" err="1">
                <a:solidFill>
                  <a:schemeClr val="tx1">
                    <a:lumMod val="65000"/>
                    <a:lumOff val="35000"/>
                  </a:schemeClr>
                </a:solidFill>
              </a:rPr>
              <a:t>lai</a:t>
            </a:r>
            <a:r>
              <a:rPr lang="en-US" sz="1600" dirty="0">
                <a:solidFill>
                  <a:schemeClr val="tx1">
                    <a:lumMod val="65000"/>
                    <a:lumOff val="35000"/>
                  </a:schemeClr>
                </a:solidFill>
              </a:rPr>
              <a:t> </a:t>
            </a:r>
            <a:r>
              <a:rPr lang="en-US" sz="1600" dirty="0" err="1">
                <a:solidFill>
                  <a:schemeClr val="tx1">
                    <a:lumMod val="65000"/>
                    <a:lumOff val="35000"/>
                  </a:schemeClr>
                </a:solidFill>
              </a:rPr>
              <a:t>để</a:t>
            </a:r>
            <a:r>
              <a:rPr lang="en-US" sz="1600" dirty="0">
                <a:solidFill>
                  <a:schemeClr val="tx1">
                    <a:lumMod val="65000"/>
                    <a:lumOff val="35000"/>
                  </a:schemeClr>
                </a:solidFill>
              </a:rPr>
              <a:t> </a:t>
            </a:r>
            <a:r>
              <a:rPr lang="en-US" sz="1600" dirty="0" err="1">
                <a:solidFill>
                  <a:schemeClr val="tx1">
                    <a:lumMod val="65000"/>
                    <a:lumOff val="35000"/>
                  </a:schemeClr>
                </a:solidFill>
              </a:rPr>
              <a:t>có</a:t>
            </a:r>
            <a:r>
              <a:rPr lang="en-US" sz="1600" dirty="0">
                <a:solidFill>
                  <a:schemeClr val="tx1">
                    <a:lumMod val="65000"/>
                    <a:lumOff val="35000"/>
                  </a:schemeClr>
                </a:solidFill>
              </a:rPr>
              <a:t> </a:t>
            </a:r>
            <a:r>
              <a:rPr lang="en-US" sz="1600" dirty="0" err="1">
                <a:solidFill>
                  <a:schemeClr val="tx1">
                    <a:lumMod val="65000"/>
                    <a:lumOff val="35000"/>
                  </a:schemeClr>
                </a:solidFill>
              </a:rPr>
              <a:t>thể</a:t>
            </a:r>
            <a:r>
              <a:rPr lang="en-US" sz="1600" dirty="0">
                <a:solidFill>
                  <a:schemeClr val="tx1">
                    <a:lumMod val="65000"/>
                    <a:lumOff val="35000"/>
                  </a:schemeClr>
                </a:solidFill>
              </a:rPr>
              <a:t> </a:t>
            </a:r>
            <a:r>
              <a:rPr lang="en-US" sz="1600" dirty="0" err="1">
                <a:solidFill>
                  <a:schemeClr val="tx1">
                    <a:lumMod val="65000"/>
                    <a:lumOff val="35000"/>
                  </a:schemeClr>
                </a:solidFill>
              </a:rPr>
              <a:t>tìm</a:t>
            </a:r>
            <a:r>
              <a:rPr lang="en-US" sz="1600" dirty="0">
                <a:solidFill>
                  <a:schemeClr val="tx1">
                    <a:lumMod val="65000"/>
                    <a:lumOff val="35000"/>
                  </a:schemeClr>
                </a:solidFill>
              </a:rPr>
              <a:t> </a:t>
            </a:r>
            <a:r>
              <a:rPr lang="en-US" sz="1600" dirty="0" err="1">
                <a:solidFill>
                  <a:schemeClr val="tx1">
                    <a:lumMod val="65000"/>
                    <a:lumOff val="35000"/>
                  </a:schemeClr>
                </a:solidFill>
              </a:rPr>
              <a:t>công</a:t>
            </a:r>
            <a:r>
              <a:rPr lang="en-US" sz="1600" dirty="0">
                <a:solidFill>
                  <a:schemeClr val="tx1">
                    <a:lumMod val="65000"/>
                    <a:lumOff val="35000"/>
                  </a:schemeClr>
                </a:solidFill>
              </a:rPr>
              <a:t> </a:t>
            </a:r>
            <a:r>
              <a:rPr lang="en-US" sz="1600" dirty="0" err="1">
                <a:solidFill>
                  <a:schemeClr val="tx1">
                    <a:lumMod val="65000"/>
                    <a:lumOff val="35000"/>
                  </a:schemeClr>
                </a:solidFill>
              </a:rPr>
              <a:t>việc</a:t>
            </a:r>
            <a:r>
              <a:rPr lang="en-US" sz="1600" dirty="0">
                <a:solidFill>
                  <a:schemeClr val="tx1">
                    <a:lumMod val="65000"/>
                    <a:lumOff val="35000"/>
                  </a:schemeClr>
                </a:solidFill>
              </a:rPr>
              <a:t> </a:t>
            </a:r>
            <a:r>
              <a:rPr lang="en-US" sz="1600" dirty="0" err="1">
                <a:solidFill>
                  <a:schemeClr val="tx1">
                    <a:lumMod val="65000"/>
                    <a:lumOff val="35000"/>
                  </a:schemeClr>
                </a:solidFill>
              </a:rPr>
              <a:t>phù</a:t>
            </a:r>
            <a:r>
              <a:rPr lang="en-US" sz="1600" dirty="0">
                <a:solidFill>
                  <a:schemeClr val="tx1">
                    <a:lumMod val="65000"/>
                    <a:lumOff val="35000"/>
                  </a:schemeClr>
                </a:solidFill>
              </a:rPr>
              <a:t> </a:t>
            </a:r>
            <a:r>
              <a:rPr lang="en-US" sz="1600" dirty="0" err="1">
                <a:solidFill>
                  <a:schemeClr val="tx1">
                    <a:lumMod val="65000"/>
                    <a:lumOff val="35000"/>
                  </a:schemeClr>
                </a:solidFill>
              </a:rPr>
              <a:t>hợp</a:t>
            </a:r>
            <a:r>
              <a:rPr lang="en-US" sz="1600" dirty="0">
                <a:solidFill>
                  <a:schemeClr val="tx1">
                    <a:lumMod val="65000"/>
                    <a:lumOff val="35000"/>
                  </a:schemeClr>
                </a:solidFill>
              </a:rPr>
              <a:t>”</a:t>
            </a:r>
            <a:endParaRPr lang="de-DE" sz="1600" dirty="0">
              <a:solidFill>
                <a:schemeClr val="tx1">
                  <a:lumMod val="65000"/>
                  <a:lumOff val="35000"/>
                </a:schemeClr>
              </a:solidFill>
            </a:endParaRPr>
          </a:p>
        </p:txBody>
      </p:sp>
      <p:sp>
        <p:nvSpPr>
          <p:cNvPr id="71" name="Rectangle 70"/>
          <p:cNvSpPr/>
          <p:nvPr/>
        </p:nvSpPr>
        <p:spPr>
          <a:xfrm>
            <a:off x="4238541" y="1332264"/>
            <a:ext cx="3023176" cy="584775"/>
          </a:xfrm>
          <a:prstGeom prst="rect">
            <a:avLst/>
          </a:prstGeom>
        </p:spPr>
        <p:txBody>
          <a:bodyPr wrap="square">
            <a:spAutoFit/>
          </a:bodyPr>
          <a:lstStyle/>
          <a:p>
            <a:r>
              <a:rPr lang="en-US" sz="1600" dirty="0">
                <a:solidFill>
                  <a:schemeClr val="tx1">
                    <a:lumMod val="65000"/>
                    <a:lumOff val="35000"/>
                  </a:schemeClr>
                </a:solidFill>
              </a:rPr>
              <a:t>“</a:t>
            </a:r>
            <a:r>
              <a:rPr lang="en-US" sz="1600" dirty="0" err="1">
                <a:solidFill>
                  <a:schemeClr val="tx1">
                    <a:lumMod val="65000"/>
                    <a:lumOff val="35000"/>
                  </a:schemeClr>
                </a:solidFill>
              </a:rPr>
              <a:t>Ngân</a:t>
            </a:r>
            <a:r>
              <a:rPr lang="en-US" sz="1600" dirty="0">
                <a:solidFill>
                  <a:schemeClr val="tx1">
                    <a:lumMod val="65000"/>
                    <a:lumOff val="35000"/>
                  </a:schemeClr>
                </a:solidFill>
              </a:rPr>
              <a:t> </a:t>
            </a:r>
            <a:r>
              <a:rPr lang="en-US" sz="1600" dirty="0" err="1">
                <a:solidFill>
                  <a:schemeClr val="tx1">
                    <a:lumMod val="65000"/>
                    <a:lumOff val="35000"/>
                  </a:schemeClr>
                </a:solidFill>
              </a:rPr>
              <a:t>sách</a:t>
            </a:r>
            <a:r>
              <a:rPr lang="en-US" sz="1600" dirty="0">
                <a:solidFill>
                  <a:schemeClr val="tx1">
                    <a:lumMod val="65000"/>
                    <a:lumOff val="35000"/>
                  </a:schemeClr>
                </a:solidFill>
              </a:rPr>
              <a:t> </a:t>
            </a:r>
            <a:r>
              <a:rPr lang="en-US" sz="1600" dirty="0" err="1">
                <a:solidFill>
                  <a:schemeClr val="tx1">
                    <a:lumMod val="65000"/>
                    <a:lumOff val="35000"/>
                  </a:schemeClr>
                </a:solidFill>
              </a:rPr>
              <a:t>của</a:t>
            </a:r>
            <a:r>
              <a:rPr lang="en-US" sz="1600" dirty="0">
                <a:solidFill>
                  <a:schemeClr val="tx1">
                    <a:lumMod val="65000"/>
                    <a:lumOff val="35000"/>
                  </a:schemeClr>
                </a:solidFill>
              </a:rPr>
              <a:t> </a:t>
            </a:r>
            <a:r>
              <a:rPr lang="en-US" sz="1600" dirty="0" err="1">
                <a:solidFill>
                  <a:schemeClr val="tx1">
                    <a:lumMod val="65000"/>
                    <a:lumOff val="35000"/>
                  </a:schemeClr>
                </a:solidFill>
              </a:rPr>
              <a:t>Nhà</a:t>
            </a:r>
            <a:r>
              <a:rPr lang="en-US" sz="1600" dirty="0">
                <a:solidFill>
                  <a:schemeClr val="tx1">
                    <a:lumMod val="65000"/>
                    <a:lumOff val="35000"/>
                  </a:schemeClr>
                </a:solidFill>
              </a:rPr>
              <a:t> </a:t>
            </a:r>
            <a:r>
              <a:rPr lang="en-US" sz="1600" dirty="0" err="1">
                <a:solidFill>
                  <a:schemeClr val="tx1">
                    <a:lumMod val="65000"/>
                    <a:lumOff val="35000"/>
                  </a:schemeClr>
                </a:solidFill>
              </a:rPr>
              <a:t>nước</a:t>
            </a:r>
            <a:r>
              <a:rPr lang="en-US" sz="1600" dirty="0">
                <a:solidFill>
                  <a:schemeClr val="tx1">
                    <a:lumMod val="65000"/>
                    <a:lumOff val="35000"/>
                  </a:schemeClr>
                </a:solidFill>
              </a:rPr>
              <a:t> </a:t>
            </a:r>
            <a:r>
              <a:rPr lang="en-US" sz="1600" dirty="0" err="1">
                <a:solidFill>
                  <a:schemeClr val="tx1">
                    <a:lumMod val="65000"/>
                    <a:lumOff val="35000"/>
                  </a:schemeClr>
                </a:solidFill>
              </a:rPr>
              <a:t>cho</a:t>
            </a:r>
            <a:r>
              <a:rPr lang="en-US" sz="1600" dirty="0">
                <a:solidFill>
                  <a:schemeClr val="tx1">
                    <a:lumMod val="65000"/>
                    <a:lumOff val="35000"/>
                  </a:schemeClr>
                </a:solidFill>
              </a:rPr>
              <a:t> </a:t>
            </a:r>
            <a:r>
              <a:rPr lang="en-US" sz="1600" dirty="0" err="1">
                <a:solidFill>
                  <a:schemeClr val="tx1">
                    <a:lumMod val="65000"/>
                    <a:lumOff val="35000"/>
                  </a:schemeClr>
                </a:solidFill>
              </a:rPr>
              <a:t>Đào</a:t>
            </a:r>
            <a:r>
              <a:rPr lang="en-US" sz="1600" dirty="0">
                <a:solidFill>
                  <a:schemeClr val="tx1">
                    <a:lumMod val="65000"/>
                    <a:lumOff val="35000"/>
                  </a:schemeClr>
                </a:solidFill>
              </a:rPr>
              <a:t> </a:t>
            </a:r>
            <a:r>
              <a:rPr lang="en-US" sz="1600" dirty="0" err="1">
                <a:solidFill>
                  <a:schemeClr val="tx1">
                    <a:lumMod val="65000"/>
                    <a:lumOff val="35000"/>
                  </a:schemeClr>
                </a:solidFill>
              </a:rPr>
              <a:t>tạo</a:t>
            </a:r>
            <a:r>
              <a:rPr lang="en-US" sz="1600" dirty="0">
                <a:solidFill>
                  <a:schemeClr val="tx1">
                    <a:lumMod val="65000"/>
                    <a:lumOff val="35000"/>
                  </a:schemeClr>
                </a:solidFill>
              </a:rPr>
              <a:t> </a:t>
            </a:r>
            <a:r>
              <a:rPr lang="en-US" sz="1600" dirty="0" err="1">
                <a:solidFill>
                  <a:schemeClr val="tx1">
                    <a:lumMod val="65000"/>
                    <a:lumOff val="35000"/>
                  </a:schemeClr>
                </a:solidFill>
              </a:rPr>
              <a:t>nghề</a:t>
            </a:r>
            <a:r>
              <a:rPr lang="en-US" sz="1600" dirty="0">
                <a:solidFill>
                  <a:schemeClr val="tx1">
                    <a:lumMod val="65000"/>
                    <a:lumOff val="35000"/>
                  </a:schemeClr>
                </a:solidFill>
              </a:rPr>
              <a:t> </a:t>
            </a:r>
            <a:r>
              <a:rPr lang="en-US" sz="1600" dirty="0" err="1">
                <a:solidFill>
                  <a:schemeClr val="tx1">
                    <a:lumMod val="65000"/>
                    <a:lumOff val="35000"/>
                  </a:schemeClr>
                </a:solidFill>
              </a:rPr>
              <a:t>hạn</a:t>
            </a:r>
            <a:r>
              <a:rPr lang="en-US" sz="1600" dirty="0">
                <a:solidFill>
                  <a:schemeClr val="tx1">
                    <a:lumMod val="65000"/>
                    <a:lumOff val="35000"/>
                  </a:schemeClr>
                </a:solidFill>
              </a:rPr>
              <a:t> </a:t>
            </a:r>
            <a:r>
              <a:rPr lang="en-US" sz="1600" dirty="0" err="1">
                <a:solidFill>
                  <a:schemeClr val="tx1">
                    <a:lumMod val="65000"/>
                    <a:lumOff val="35000"/>
                  </a:schemeClr>
                </a:solidFill>
              </a:rPr>
              <a:t>chế</a:t>
            </a:r>
            <a:r>
              <a:rPr lang="en-US" sz="1600" dirty="0">
                <a:solidFill>
                  <a:schemeClr val="tx1">
                    <a:lumMod val="65000"/>
                    <a:lumOff val="35000"/>
                  </a:schemeClr>
                </a:solidFill>
              </a:rPr>
              <a:t>.”</a:t>
            </a:r>
            <a:endParaRPr lang="de-DE" sz="1600" dirty="0">
              <a:solidFill>
                <a:schemeClr val="tx1">
                  <a:lumMod val="65000"/>
                  <a:lumOff val="35000"/>
                </a:schemeClr>
              </a:solidFill>
            </a:endParaRPr>
          </a:p>
        </p:txBody>
      </p:sp>
      <p:sp>
        <p:nvSpPr>
          <p:cNvPr id="24" name="Right Arrow 84"/>
          <p:cNvSpPr/>
          <p:nvPr/>
        </p:nvSpPr>
        <p:spPr>
          <a:xfrm>
            <a:off x="3496308" y="4404551"/>
            <a:ext cx="2229546" cy="1253012"/>
          </a:xfrm>
          <a:prstGeom prst="rightArrow">
            <a:avLst>
              <a:gd name="adj1" fmla="val 63137"/>
              <a:gd name="adj2" fmla="val 32017"/>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tangle 13"/>
          <p:cNvSpPr/>
          <p:nvPr/>
        </p:nvSpPr>
        <p:spPr>
          <a:xfrm>
            <a:off x="3427766" y="4666964"/>
            <a:ext cx="2356826" cy="830997"/>
          </a:xfrm>
          <a:prstGeom prst="rect">
            <a:avLst/>
          </a:prstGeom>
        </p:spPr>
        <p:txBody>
          <a:bodyPr wrap="square">
            <a:spAutoFit/>
          </a:bodyPr>
          <a:lstStyle/>
          <a:p>
            <a:r>
              <a:rPr lang="en-US" sz="1600" b="1" dirty="0">
                <a:solidFill>
                  <a:schemeClr val="bg1"/>
                </a:solidFill>
              </a:rPr>
              <a:t>“</a:t>
            </a:r>
            <a:r>
              <a:rPr lang="de-DE" sz="1600" b="1" dirty="0">
                <a:solidFill>
                  <a:schemeClr val="bg1"/>
                </a:solidFill>
              </a:rPr>
              <a:t>Chúng ta cần đẩy mạnh và đưa ra quy định về </a:t>
            </a:r>
            <a:r>
              <a:rPr lang="de-DE" sz="1600" b="1" i="1" dirty="0">
                <a:solidFill>
                  <a:schemeClr val="bg1"/>
                </a:solidFill>
              </a:rPr>
              <a:t>Đào tạo nghề kép</a:t>
            </a:r>
            <a:r>
              <a:rPr lang="en-US" sz="1600" b="1" dirty="0">
                <a:solidFill>
                  <a:schemeClr val="bg1"/>
                </a:solidFill>
              </a:rPr>
              <a:t>”</a:t>
            </a:r>
            <a:endParaRPr lang="de-DE" sz="1600" b="1" i="1" dirty="0">
              <a:solidFill>
                <a:schemeClr val="bg1"/>
              </a:solidFill>
            </a:endParaRPr>
          </a:p>
        </p:txBody>
      </p:sp>
      <p:pic>
        <p:nvPicPr>
          <p:cNvPr id="4" name="Picture 3"/>
          <p:cNvPicPr>
            <a:picLocks noChangeAspect="1"/>
          </p:cNvPicPr>
          <p:nvPr/>
        </p:nvPicPr>
        <p:blipFill>
          <a:blip r:embed="rId87" cstate="print">
            <a:extLst>
              <a:ext uri="{28A0092B-C50C-407E-A947-70E740481C1C}">
                <a14:useLocalDpi xmlns:a14="http://schemas.microsoft.com/office/drawing/2010/main" val="0"/>
              </a:ext>
            </a:extLst>
          </a:blip>
          <a:stretch>
            <a:fillRect/>
          </a:stretch>
        </p:blipFill>
        <p:spPr>
          <a:xfrm>
            <a:off x="3888011" y="3122063"/>
            <a:ext cx="1094234" cy="1213106"/>
          </a:xfrm>
          <a:prstGeom prst="rect">
            <a:avLst/>
          </a:prstGeom>
        </p:spPr>
      </p:pic>
      <p:sp>
        <p:nvSpPr>
          <p:cNvPr id="21" name="Rechteck 20"/>
          <p:cNvSpPr/>
          <p:nvPr/>
        </p:nvSpPr>
        <p:spPr>
          <a:xfrm>
            <a:off x="395652" y="1159043"/>
            <a:ext cx="1800084" cy="400110"/>
          </a:xfrm>
          <a:prstGeom prst="rect">
            <a:avLst/>
          </a:prstGeom>
        </p:spPr>
        <p:txBody>
          <a:bodyPr wrap="square">
            <a:spAutoFit/>
          </a:bodyPr>
          <a:lstStyle/>
          <a:p>
            <a:r>
              <a:rPr lang="en-GB" sz="2000" dirty="0" err="1">
                <a:solidFill>
                  <a:schemeClr val="accent6">
                    <a:lumMod val="75000"/>
                  </a:schemeClr>
                </a:solidFill>
                <a:latin typeface="Arial Narrow" panose="020B0606020202030204" pitchFamily="34" charset="0"/>
              </a:rPr>
              <a:t>Chính</a:t>
            </a:r>
            <a:r>
              <a:rPr lang="en-GB" sz="2000" dirty="0">
                <a:solidFill>
                  <a:schemeClr val="accent6">
                    <a:lumMod val="75000"/>
                  </a:schemeClr>
                </a:solidFill>
                <a:latin typeface="Arial Narrow" panose="020B0606020202030204" pitchFamily="34" charset="0"/>
              </a:rPr>
              <a:t> </a:t>
            </a:r>
            <a:r>
              <a:rPr lang="en-GB" sz="2000" dirty="0" err="1">
                <a:solidFill>
                  <a:schemeClr val="accent6">
                    <a:lumMod val="75000"/>
                  </a:schemeClr>
                </a:solidFill>
                <a:latin typeface="Arial Narrow" panose="020B0606020202030204" pitchFamily="34" charset="0"/>
              </a:rPr>
              <a:t>phủ</a:t>
            </a:r>
            <a:endParaRPr lang="en-GB" sz="2000" dirty="0"/>
          </a:p>
        </p:txBody>
      </p:sp>
    </p:spTree>
    <p:extLst>
      <p:ext uri="{BB962C8B-B14F-4D97-AF65-F5344CB8AC3E}">
        <p14:creationId xmlns:p14="http://schemas.microsoft.com/office/powerpoint/2010/main" val="656912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86" grpId="0"/>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611561" y="1766106"/>
            <a:ext cx="7488830" cy="3891552"/>
          </a:xfrm>
          <a:prstGeom prst="round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p:txBody>
          <a:bodyPr/>
          <a:lstStyle/>
          <a:p>
            <a:r>
              <a:rPr lang="en-GB" noProof="0" dirty="0">
                <a:solidFill>
                  <a:schemeClr val="accent6">
                    <a:lumMod val="75000"/>
                  </a:schemeClr>
                </a:solidFill>
                <a:latin typeface="Arial Narrow" panose="020B0606020202030204" pitchFamily="34" charset="0"/>
              </a:rPr>
              <a:t>2. </a:t>
            </a:r>
            <a:r>
              <a:rPr lang="en-GB" noProof="0" dirty="0" err="1">
                <a:solidFill>
                  <a:schemeClr val="accent6">
                    <a:lumMod val="75000"/>
                  </a:schemeClr>
                </a:solidFill>
                <a:latin typeface="Arial Narrow" panose="020B0606020202030204" pitchFamily="34" charset="0"/>
              </a:rPr>
              <a:t>Hợp</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đồng</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đào</a:t>
            </a:r>
            <a:r>
              <a:rPr lang="en-GB" noProof="0" dirty="0">
                <a:solidFill>
                  <a:schemeClr val="accent6">
                    <a:lumMod val="75000"/>
                  </a:schemeClr>
                </a:solidFill>
                <a:latin typeface="Arial Narrow" panose="020B0606020202030204" pitchFamily="34" charset="0"/>
              </a:rPr>
              <a:t> </a:t>
            </a:r>
            <a:r>
              <a:rPr lang="en-GB" noProof="0" dirty="0" err="1">
                <a:solidFill>
                  <a:schemeClr val="accent6">
                    <a:lumMod val="75000"/>
                  </a:schemeClr>
                </a:solidFill>
                <a:latin typeface="Arial Narrow" panose="020B0606020202030204" pitchFamily="34" charset="0"/>
              </a:rPr>
              <a:t>tạo</a:t>
            </a:r>
            <a:endParaRPr lang="en-GB" noProof="0" dirty="0">
              <a:latin typeface="Arial Narrow" panose="020B0606020202030204" pitchFamily="34" charset="0"/>
            </a:endParaRPr>
          </a:p>
        </p:txBody>
      </p:sp>
      <p:sp>
        <p:nvSpPr>
          <p:cNvPr id="14" name="Textfeld 13"/>
          <p:cNvSpPr txBox="1"/>
          <p:nvPr/>
        </p:nvSpPr>
        <p:spPr>
          <a:xfrm>
            <a:off x="3495956" y="1937460"/>
            <a:ext cx="4719158" cy="4278094"/>
          </a:xfrm>
          <a:prstGeom prst="rect">
            <a:avLst/>
          </a:prstGeom>
          <a:noFill/>
        </p:spPr>
        <p:txBody>
          <a:bodyPr wrap="square" rtlCol="0">
            <a:spAutoFit/>
          </a:bodyPr>
          <a:lstStyle/>
          <a:p>
            <a:pPr marL="176213" indent="-176213">
              <a:buFont typeface="Arial" panose="020B0604020202020204" pitchFamily="34" charset="0"/>
              <a:buChar char="•"/>
            </a:pPr>
            <a:r>
              <a:rPr lang="en-GB" sz="1600" dirty="0" err="1">
                <a:solidFill>
                  <a:schemeClr val="tx1">
                    <a:lumMod val="65000"/>
                    <a:lumOff val="35000"/>
                  </a:schemeClr>
                </a:solidFill>
              </a:rPr>
              <a:t>Tương</a:t>
            </a:r>
            <a:r>
              <a:rPr lang="en-GB" sz="1600" dirty="0">
                <a:solidFill>
                  <a:schemeClr val="tx1">
                    <a:lumMod val="65000"/>
                    <a:lumOff val="35000"/>
                  </a:schemeClr>
                </a:solidFill>
              </a:rPr>
              <a:t> </a:t>
            </a:r>
            <a:r>
              <a:rPr lang="en-GB" sz="1600" dirty="0" err="1">
                <a:solidFill>
                  <a:schemeClr val="tx1">
                    <a:lumMod val="65000"/>
                    <a:lumOff val="35000"/>
                  </a:schemeClr>
                </a:solidFill>
              </a:rPr>
              <a:t>tự</a:t>
            </a:r>
            <a:r>
              <a:rPr lang="en-GB" sz="1600" dirty="0">
                <a:solidFill>
                  <a:schemeClr val="tx1">
                    <a:lumMod val="65000"/>
                    <a:lumOff val="35000"/>
                  </a:schemeClr>
                </a:solidFill>
              </a:rPr>
              <a:t> </a:t>
            </a:r>
            <a:r>
              <a:rPr lang="en-GB" sz="1600" dirty="0" err="1">
                <a:solidFill>
                  <a:schemeClr val="tx1">
                    <a:lumMod val="65000"/>
                    <a:lumOff val="35000"/>
                  </a:schemeClr>
                </a:solidFill>
              </a:rPr>
              <a:t>như</a:t>
            </a:r>
            <a:r>
              <a:rPr lang="en-GB" sz="1600" dirty="0">
                <a:solidFill>
                  <a:schemeClr val="tx1">
                    <a:lumMod val="65000"/>
                    <a:lumOff val="35000"/>
                  </a:schemeClr>
                </a:solidFill>
              </a:rPr>
              <a:t> </a:t>
            </a:r>
            <a:r>
              <a:rPr lang="en-GB" sz="1600" b="1" dirty="0" err="1">
                <a:solidFill>
                  <a:schemeClr val="tx1">
                    <a:lumMod val="65000"/>
                    <a:lumOff val="35000"/>
                  </a:schemeClr>
                </a:solidFill>
              </a:rPr>
              <a:t>hợp</a:t>
            </a:r>
            <a:r>
              <a:rPr lang="en-GB" sz="1600" b="1" dirty="0">
                <a:solidFill>
                  <a:schemeClr val="tx1">
                    <a:lumMod val="65000"/>
                    <a:lumOff val="35000"/>
                  </a:schemeClr>
                </a:solidFill>
              </a:rPr>
              <a:t> </a:t>
            </a:r>
            <a:r>
              <a:rPr lang="en-GB" sz="1600" b="1" dirty="0" err="1">
                <a:solidFill>
                  <a:schemeClr val="tx1">
                    <a:lumMod val="65000"/>
                    <a:lumOff val="35000"/>
                  </a:schemeClr>
                </a:solidFill>
              </a:rPr>
              <a:t>đồng</a:t>
            </a:r>
            <a:r>
              <a:rPr lang="en-GB" sz="1600" b="1" dirty="0">
                <a:solidFill>
                  <a:schemeClr val="tx1">
                    <a:lumMod val="65000"/>
                    <a:lumOff val="35000"/>
                  </a:schemeClr>
                </a:solidFill>
              </a:rPr>
              <a:t> </a:t>
            </a:r>
            <a:r>
              <a:rPr lang="en-GB" sz="1600" b="1" dirty="0" err="1">
                <a:solidFill>
                  <a:schemeClr val="tx1">
                    <a:lumMod val="65000"/>
                    <a:lumOff val="35000"/>
                  </a:schemeClr>
                </a:solidFill>
              </a:rPr>
              <a:t>lao</a:t>
            </a:r>
            <a:r>
              <a:rPr lang="en-GB" sz="1600" b="1" dirty="0">
                <a:solidFill>
                  <a:schemeClr val="tx1">
                    <a:lumMod val="65000"/>
                    <a:lumOff val="35000"/>
                  </a:schemeClr>
                </a:solidFill>
              </a:rPr>
              <a:t> </a:t>
            </a:r>
            <a:r>
              <a:rPr lang="en-GB" sz="1600" b="1" dirty="0" err="1">
                <a:solidFill>
                  <a:schemeClr val="tx1">
                    <a:lumMod val="65000"/>
                    <a:lumOff val="35000"/>
                  </a:schemeClr>
                </a:solidFill>
              </a:rPr>
              <a:t>động</a:t>
            </a:r>
            <a:endParaRPr lang="en-GB" sz="1600" b="1" dirty="0">
              <a:solidFill>
                <a:schemeClr val="tx1">
                  <a:lumMod val="65000"/>
                  <a:lumOff val="35000"/>
                </a:schemeClr>
              </a:solidFill>
            </a:endParaRPr>
          </a:p>
          <a:p>
            <a:pPr marL="176213" indent="-176213">
              <a:buFont typeface="Arial" panose="020B0604020202020204" pitchFamily="34" charset="0"/>
              <a:buChar char="•"/>
            </a:pPr>
            <a:r>
              <a:rPr lang="en-GB" sz="1600" b="1" dirty="0" err="1">
                <a:solidFill>
                  <a:schemeClr val="tx1">
                    <a:lumMod val="65000"/>
                    <a:lumOff val="35000"/>
                  </a:schemeClr>
                </a:solidFill>
              </a:rPr>
              <a:t>Có</a:t>
            </a:r>
            <a:r>
              <a:rPr lang="en-GB" sz="1600" b="1" dirty="0">
                <a:solidFill>
                  <a:schemeClr val="tx1">
                    <a:lumMod val="65000"/>
                    <a:lumOff val="35000"/>
                  </a:schemeClr>
                </a:solidFill>
              </a:rPr>
              <a:t> </a:t>
            </a:r>
            <a:r>
              <a:rPr lang="en-GB" sz="1600" b="1" dirty="0" err="1">
                <a:solidFill>
                  <a:schemeClr val="tx1">
                    <a:lumMod val="65000"/>
                    <a:lumOff val="35000"/>
                  </a:schemeClr>
                </a:solidFill>
              </a:rPr>
              <a:t>cơ</a:t>
            </a:r>
            <a:r>
              <a:rPr lang="en-GB" sz="1600" b="1" dirty="0">
                <a:solidFill>
                  <a:schemeClr val="tx1">
                    <a:lumMod val="65000"/>
                    <a:lumOff val="35000"/>
                  </a:schemeClr>
                </a:solidFill>
              </a:rPr>
              <a:t> </a:t>
            </a:r>
            <a:r>
              <a:rPr lang="en-GB" sz="1600" b="1" dirty="0" err="1">
                <a:solidFill>
                  <a:schemeClr val="tx1">
                    <a:lumMod val="65000"/>
                    <a:lumOff val="35000"/>
                  </a:schemeClr>
                </a:solidFill>
              </a:rPr>
              <a:t>sở</a:t>
            </a:r>
            <a:r>
              <a:rPr lang="en-GB" sz="1600" b="1" dirty="0">
                <a:solidFill>
                  <a:schemeClr val="tx1">
                    <a:lumMod val="65000"/>
                    <a:lumOff val="35000"/>
                  </a:schemeClr>
                </a:solidFill>
              </a:rPr>
              <a:t> </a:t>
            </a:r>
            <a:r>
              <a:rPr lang="en-GB" sz="1600" b="1" dirty="0" err="1">
                <a:solidFill>
                  <a:schemeClr val="tx1">
                    <a:lumMod val="65000"/>
                    <a:lumOff val="35000"/>
                  </a:schemeClr>
                </a:solidFill>
              </a:rPr>
              <a:t>pháp</a:t>
            </a:r>
            <a:r>
              <a:rPr lang="en-GB" sz="1600" b="1" dirty="0">
                <a:solidFill>
                  <a:schemeClr val="tx1">
                    <a:lumMod val="65000"/>
                    <a:lumOff val="35000"/>
                  </a:schemeClr>
                </a:solidFill>
              </a:rPr>
              <a:t> </a:t>
            </a:r>
            <a:r>
              <a:rPr lang="en-GB" sz="1600" b="1" dirty="0" err="1">
                <a:solidFill>
                  <a:schemeClr val="tx1">
                    <a:lumMod val="65000"/>
                    <a:lumOff val="35000"/>
                  </a:schemeClr>
                </a:solidFill>
              </a:rPr>
              <a:t>lý</a:t>
            </a:r>
            <a:r>
              <a:rPr lang="en-GB" sz="1600" b="1" dirty="0">
                <a:solidFill>
                  <a:schemeClr val="tx1">
                    <a:lumMod val="65000"/>
                    <a:lumOff val="35000"/>
                  </a:schemeClr>
                </a:solidFill>
              </a:rPr>
              <a:t> </a:t>
            </a:r>
            <a:r>
              <a:rPr lang="en-GB" sz="1600" dirty="0" err="1">
                <a:solidFill>
                  <a:schemeClr val="tx1">
                    <a:lumMod val="65000"/>
                    <a:lumOff val="35000"/>
                  </a:schemeClr>
                </a:solidFill>
              </a:rPr>
              <a:t>cần</a:t>
            </a:r>
            <a:r>
              <a:rPr lang="en-GB" sz="1600" dirty="0">
                <a:solidFill>
                  <a:schemeClr val="tx1">
                    <a:lumMod val="65000"/>
                    <a:lumOff val="35000"/>
                  </a:schemeClr>
                </a:solidFill>
              </a:rPr>
              <a:t> </a:t>
            </a:r>
            <a:r>
              <a:rPr lang="en-GB" sz="1600" dirty="0" err="1">
                <a:solidFill>
                  <a:schemeClr val="tx1">
                    <a:lumMod val="65000"/>
                    <a:lumOff val="35000"/>
                  </a:schemeClr>
                </a:solidFill>
              </a:rPr>
              <a:t>thiết</a:t>
            </a:r>
            <a:r>
              <a:rPr lang="en-GB" sz="1600" dirty="0">
                <a:solidFill>
                  <a:schemeClr val="tx1">
                    <a:lumMod val="65000"/>
                    <a:lumOff val="35000"/>
                  </a:schemeClr>
                </a:solidFill>
              </a:rPr>
              <a:t> </a:t>
            </a:r>
            <a:r>
              <a:rPr lang="en-GB" sz="1600" dirty="0" err="1">
                <a:solidFill>
                  <a:schemeClr val="tx1">
                    <a:lumMod val="65000"/>
                    <a:lumOff val="35000"/>
                  </a:schemeClr>
                </a:solidFill>
              </a:rPr>
              <a:t>cho</a:t>
            </a:r>
            <a:r>
              <a:rPr lang="en-GB" sz="1600" dirty="0">
                <a:solidFill>
                  <a:schemeClr val="tx1">
                    <a:lumMod val="65000"/>
                    <a:lumOff val="35000"/>
                  </a:schemeClr>
                </a:solidFill>
              </a:rPr>
              <a:t> </a:t>
            </a:r>
            <a:r>
              <a:rPr lang="en-GB" sz="1600" dirty="0" err="1">
                <a:solidFill>
                  <a:schemeClr val="tx1">
                    <a:lumMod val="65000"/>
                    <a:lumOff val="35000"/>
                  </a:schemeClr>
                </a:solidFill>
              </a:rPr>
              <a:t>phép</a:t>
            </a:r>
            <a:r>
              <a:rPr lang="en-GB" sz="1600" dirty="0">
                <a:solidFill>
                  <a:schemeClr val="tx1">
                    <a:lumMod val="65000"/>
                    <a:lumOff val="35000"/>
                  </a:schemeClr>
                </a:solidFill>
              </a:rPr>
              <a:t> </a:t>
            </a:r>
            <a:r>
              <a:rPr lang="en-GB" sz="1600" dirty="0" err="1">
                <a:solidFill>
                  <a:schemeClr val="tx1">
                    <a:lumMod val="65000"/>
                    <a:lumOff val="35000"/>
                  </a:schemeClr>
                </a:solidFill>
              </a:rPr>
              <a:t>đào</a:t>
            </a:r>
            <a:r>
              <a:rPr lang="en-GB" sz="1600" dirty="0">
                <a:solidFill>
                  <a:schemeClr val="tx1">
                    <a:lumMod val="65000"/>
                    <a:lumOff val="35000"/>
                  </a:schemeClr>
                </a:solidFill>
              </a:rPr>
              <a:t> </a:t>
            </a:r>
            <a:r>
              <a:rPr lang="en-GB" sz="1600" dirty="0" err="1">
                <a:solidFill>
                  <a:schemeClr val="tx1">
                    <a:lumMod val="65000"/>
                    <a:lumOff val="35000"/>
                  </a:schemeClr>
                </a:solidFill>
              </a:rPr>
              <a:t>tạo</a:t>
            </a:r>
            <a:r>
              <a:rPr lang="en-GB" sz="1600" dirty="0">
                <a:solidFill>
                  <a:schemeClr val="tx1">
                    <a:lumMod val="65000"/>
                    <a:lumOff val="35000"/>
                  </a:schemeClr>
                </a:solidFill>
              </a:rPr>
              <a:t> </a:t>
            </a:r>
            <a:r>
              <a:rPr lang="en-GB" sz="1600" dirty="0" err="1">
                <a:solidFill>
                  <a:schemeClr val="tx1">
                    <a:lumMod val="65000"/>
                    <a:lumOff val="35000"/>
                  </a:schemeClr>
                </a:solidFill>
              </a:rPr>
              <a:t>nghề</a:t>
            </a:r>
            <a:r>
              <a:rPr lang="en-GB" sz="1600" dirty="0">
                <a:solidFill>
                  <a:schemeClr val="tx1">
                    <a:lumMod val="65000"/>
                    <a:lumOff val="35000"/>
                  </a:schemeClr>
                </a:solidFill>
              </a:rPr>
              <a:t> </a:t>
            </a:r>
            <a:r>
              <a:rPr lang="en-GB" sz="1600" dirty="0" err="1">
                <a:solidFill>
                  <a:schemeClr val="tx1">
                    <a:lumMod val="65000"/>
                    <a:lumOff val="35000"/>
                  </a:schemeClr>
                </a:solidFill>
              </a:rPr>
              <a:t>kép</a:t>
            </a:r>
            <a:r>
              <a:rPr lang="en-GB" sz="1600" dirty="0">
                <a:solidFill>
                  <a:schemeClr val="tx1">
                    <a:lumMod val="65000"/>
                    <a:lumOff val="35000"/>
                  </a:schemeClr>
                </a:solidFill>
              </a:rPr>
              <a:t> </a:t>
            </a:r>
            <a:r>
              <a:rPr lang="en-GB" sz="1600" dirty="0" err="1">
                <a:solidFill>
                  <a:schemeClr val="tx1">
                    <a:lumMod val="65000"/>
                    <a:lumOff val="35000"/>
                  </a:schemeClr>
                </a:solidFill>
              </a:rPr>
              <a:t>tại</a:t>
            </a:r>
            <a:r>
              <a:rPr lang="en-GB" sz="1600" dirty="0">
                <a:solidFill>
                  <a:schemeClr val="tx1">
                    <a:lumMod val="65000"/>
                    <a:lumOff val="35000"/>
                  </a:schemeClr>
                </a:solidFill>
              </a:rPr>
              <a:t> </a:t>
            </a:r>
            <a:r>
              <a:rPr lang="en-GB" sz="1600" dirty="0" err="1">
                <a:solidFill>
                  <a:schemeClr val="tx1">
                    <a:lumMod val="65000"/>
                    <a:lumOff val="35000"/>
                  </a:schemeClr>
                </a:solidFill>
              </a:rPr>
              <a:t>doanh</a:t>
            </a:r>
            <a:r>
              <a:rPr lang="en-GB" sz="1600" dirty="0">
                <a:solidFill>
                  <a:schemeClr val="tx1">
                    <a:lumMod val="65000"/>
                    <a:lumOff val="35000"/>
                  </a:schemeClr>
                </a:solidFill>
              </a:rPr>
              <a:t> </a:t>
            </a:r>
            <a:r>
              <a:rPr lang="en-GB" sz="1600" dirty="0" err="1">
                <a:solidFill>
                  <a:schemeClr val="tx1">
                    <a:lumMod val="65000"/>
                    <a:lumOff val="35000"/>
                  </a:schemeClr>
                </a:solidFill>
              </a:rPr>
              <a:t>nghiêp</a:t>
            </a:r>
            <a:endParaRPr lang="en-GB" sz="1600" i="1" dirty="0">
              <a:solidFill>
                <a:schemeClr val="tx1">
                  <a:lumMod val="65000"/>
                  <a:lumOff val="35000"/>
                </a:schemeClr>
              </a:solidFill>
            </a:endParaRPr>
          </a:p>
          <a:p>
            <a:pPr marL="176213" indent="-176213">
              <a:buFont typeface="Arial" panose="020B0604020202020204" pitchFamily="34" charset="0"/>
              <a:buChar char="•"/>
            </a:pPr>
            <a:r>
              <a:rPr lang="vi-VN" sz="1600" dirty="0">
                <a:solidFill>
                  <a:schemeClr val="tx1">
                    <a:lumMod val="65000"/>
                    <a:lumOff val="35000"/>
                  </a:schemeClr>
                </a:solidFill>
                <a:latin typeface="Calibri" panose="020F0502020204030204" pitchFamily="34" charset="0"/>
                <a:cs typeface="Calibri" panose="020F0502020204030204" pitchFamily="34" charset="0"/>
              </a:rPr>
              <a:t>Được</a:t>
            </a:r>
            <a:r>
              <a:rPr lang="en-US" sz="1600" dirty="0">
                <a:solidFill>
                  <a:schemeClr val="tx1">
                    <a:lumMod val="65000"/>
                    <a:lumOff val="35000"/>
                  </a:schemeClr>
                </a:solidFill>
                <a:latin typeface="Calibri" panose="020F0502020204030204" pitchFamily="34" charset="0"/>
                <a:cs typeface="Calibri" panose="020F0502020204030204" pitchFamily="34" charset="0"/>
              </a:rPr>
              <a:t> </a:t>
            </a:r>
            <a:r>
              <a:rPr lang="en-US" sz="1600" dirty="0" err="1">
                <a:solidFill>
                  <a:schemeClr val="tx1">
                    <a:lumMod val="65000"/>
                    <a:lumOff val="35000"/>
                  </a:schemeClr>
                </a:solidFill>
                <a:latin typeface="Calibri" panose="020F0502020204030204" pitchFamily="34" charset="0"/>
                <a:cs typeface="Calibri" panose="020F0502020204030204" pitchFamily="34" charset="0"/>
              </a:rPr>
              <a:t>đăng</a:t>
            </a:r>
            <a:r>
              <a:rPr lang="en-US" sz="1600" dirty="0">
                <a:solidFill>
                  <a:schemeClr val="tx1">
                    <a:lumMod val="65000"/>
                    <a:lumOff val="35000"/>
                  </a:schemeClr>
                </a:solidFill>
                <a:latin typeface="Calibri" panose="020F0502020204030204" pitchFamily="34" charset="0"/>
                <a:cs typeface="Calibri" panose="020F0502020204030204" pitchFamily="34" charset="0"/>
              </a:rPr>
              <a:t> </a:t>
            </a:r>
            <a:r>
              <a:rPr lang="en-US" sz="1600" dirty="0" err="1">
                <a:solidFill>
                  <a:schemeClr val="tx1">
                    <a:lumMod val="65000"/>
                    <a:lumOff val="35000"/>
                  </a:schemeClr>
                </a:solidFill>
                <a:latin typeface="Calibri" panose="020F0502020204030204" pitchFamily="34" charset="0"/>
                <a:cs typeface="Calibri" panose="020F0502020204030204" pitchFamily="34" charset="0"/>
              </a:rPr>
              <a:t>ký</a:t>
            </a:r>
            <a:r>
              <a:rPr lang="en-US" sz="1600" dirty="0">
                <a:solidFill>
                  <a:schemeClr val="tx1">
                    <a:lumMod val="65000"/>
                    <a:lumOff val="35000"/>
                  </a:schemeClr>
                </a:solidFill>
                <a:latin typeface="Calibri" panose="020F0502020204030204" pitchFamily="34" charset="0"/>
                <a:cs typeface="Calibri" panose="020F0502020204030204" pitchFamily="34" charset="0"/>
              </a:rPr>
              <a:t> </a:t>
            </a:r>
            <a:r>
              <a:rPr lang="en-US" sz="1600" dirty="0" err="1">
                <a:solidFill>
                  <a:schemeClr val="tx1">
                    <a:lumMod val="65000"/>
                    <a:lumOff val="35000"/>
                  </a:schemeClr>
                </a:solidFill>
                <a:latin typeface="Calibri" panose="020F0502020204030204" pitchFamily="34" charset="0"/>
                <a:cs typeface="Calibri" panose="020F0502020204030204" pitchFamily="34" charset="0"/>
              </a:rPr>
              <a:t>bởi</a:t>
            </a:r>
            <a:r>
              <a:rPr lang="en-US" sz="1600" dirty="0">
                <a:solidFill>
                  <a:schemeClr val="tx1">
                    <a:lumMod val="65000"/>
                    <a:lumOff val="35000"/>
                  </a:schemeClr>
                </a:solidFill>
                <a:latin typeface="Calibri" panose="020F0502020204030204" pitchFamily="34" charset="0"/>
                <a:cs typeface="Calibri" panose="020F0502020204030204" pitchFamily="34" charset="0"/>
              </a:rPr>
              <a:t> </a:t>
            </a:r>
            <a:r>
              <a:rPr lang="en-US" sz="1600" dirty="0" err="1">
                <a:solidFill>
                  <a:schemeClr val="tx1">
                    <a:lumMod val="65000"/>
                    <a:lumOff val="35000"/>
                  </a:schemeClr>
                </a:solidFill>
                <a:latin typeface="Calibri" panose="020F0502020204030204" pitchFamily="34" charset="0"/>
                <a:cs typeface="Calibri" panose="020F0502020204030204" pitchFamily="34" charset="0"/>
              </a:rPr>
              <a:t>các</a:t>
            </a:r>
            <a:r>
              <a:rPr lang="en-US" sz="1600" dirty="0">
                <a:solidFill>
                  <a:schemeClr val="tx1">
                    <a:lumMod val="65000"/>
                    <a:lumOff val="35000"/>
                  </a:schemeClr>
                </a:solidFill>
                <a:latin typeface="Calibri" panose="020F0502020204030204" pitchFamily="34" charset="0"/>
                <a:cs typeface="Calibri" panose="020F0502020204030204" pitchFamily="34" charset="0"/>
              </a:rPr>
              <a:t> </a:t>
            </a:r>
            <a:r>
              <a:rPr lang="en-US" sz="1600" dirty="0" err="1">
                <a:solidFill>
                  <a:schemeClr val="tx1">
                    <a:lumMod val="65000"/>
                    <a:lumOff val="35000"/>
                  </a:schemeClr>
                </a:solidFill>
                <a:latin typeface="Calibri" panose="020F0502020204030204" pitchFamily="34" charset="0"/>
                <a:cs typeface="Calibri" panose="020F0502020204030204" pitchFamily="34" charset="0"/>
              </a:rPr>
              <a:t>tổ</a:t>
            </a:r>
            <a:r>
              <a:rPr lang="en-US" sz="1600" dirty="0">
                <a:solidFill>
                  <a:schemeClr val="tx1">
                    <a:lumMod val="65000"/>
                    <a:lumOff val="35000"/>
                  </a:schemeClr>
                </a:solidFill>
                <a:latin typeface="Calibri" panose="020F0502020204030204" pitchFamily="34" charset="0"/>
                <a:cs typeface="Calibri" panose="020F0502020204030204" pitchFamily="34" charset="0"/>
              </a:rPr>
              <a:t> </a:t>
            </a:r>
            <a:r>
              <a:rPr lang="en-US" sz="1600" dirty="0" err="1">
                <a:solidFill>
                  <a:schemeClr val="tx1">
                    <a:lumMod val="65000"/>
                    <a:lumOff val="35000"/>
                  </a:schemeClr>
                </a:solidFill>
                <a:latin typeface="Calibri" panose="020F0502020204030204" pitchFamily="34" charset="0"/>
                <a:cs typeface="Calibri" panose="020F0502020204030204" pitchFamily="34" charset="0"/>
              </a:rPr>
              <a:t>chức</a:t>
            </a:r>
            <a:r>
              <a:rPr lang="en-US" sz="1600" dirty="0">
                <a:solidFill>
                  <a:schemeClr val="tx1">
                    <a:lumMod val="65000"/>
                    <a:lumOff val="35000"/>
                  </a:schemeClr>
                </a:solidFill>
                <a:latin typeface="Calibri" panose="020F0502020204030204" pitchFamily="34" charset="0"/>
                <a:cs typeface="Calibri" panose="020F0502020204030204" pitchFamily="34" charset="0"/>
              </a:rPr>
              <a:t>/ </a:t>
            </a:r>
            <a:r>
              <a:rPr lang="en-US" sz="1600" dirty="0" err="1">
                <a:solidFill>
                  <a:schemeClr val="tx1">
                    <a:lumMod val="65000"/>
                    <a:lumOff val="35000"/>
                  </a:schemeClr>
                </a:solidFill>
                <a:latin typeface="Calibri" panose="020F0502020204030204" pitchFamily="34" charset="0"/>
                <a:cs typeface="Calibri" panose="020F0502020204030204" pitchFamily="34" charset="0"/>
              </a:rPr>
              <a:t>hiệp</a:t>
            </a:r>
            <a:r>
              <a:rPr lang="en-US" sz="1600" dirty="0">
                <a:solidFill>
                  <a:schemeClr val="tx1">
                    <a:lumMod val="65000"/>
                    <a:lumOff val="35000"/>
                  </a:schemeClr>
                </a:solidFill>
                <a:latin typeface="Calibri" panose="020F0502020204030204" pitchFamily="34" charset="0"/>
                <a:cs typeface="Calibri" panose="020F0502020204030204" pitchFamily="34" charset="0"/>
              </a:rPr>
              <a:t> </a:t>
            </a:r>
            <a:r>
              <a:rPr lang="en-US" sz="1600" dirty="0" err="1">
                <a:solidFill>
                  <a:schemeClr val="tx1">
                    <a:lumMod val="65000"/>
                    <a:lumOff val="35000"/>
                  </a:schemeClr>
                </a:solidFill>
                <a:latin typeface="Calibri" panose="020F0502020204030204" pitchFamily="34" charset="0"/>
                <a:cs typeface="Calibri" panose="020F0502020204030204" pitchFamily="34" charset="0"/>
              </a:rPr>
              <a:t>hội</a:t>
            </a:r>
            <a:endParaRPr lang="en-GB" sz="1600" b="1" dirty="0">
              <a:solidFill>
                <a:schemeClr val="tx1">
                  <a:lumMod val="65000"/>
                  <a:lumOff val="35000"/>
                </a:schemeClr>
              </a:solidFill>
              <a:latin typeface="+mj-lt"/>
            </a:endParaRPr>
          </a:p>
          <a:p>
            <a:pPr marL="176213" indent="-176213">
              <a:buFont typeface="Arial" panose="020B0604020202020204" pitchFamily="34" charset="0"/>
              <a:buChar char="•"/>
            </a:pPr>
            <a:r>
              <a:rPr lang="en-US" sz="1600" b="1" dirty="0" err="1">
                <a:solidFill>
                  <a:schemeClr val="tx1">
                    <a:lumMod val="65000"/>
                    <a:lumOff val="35000"/>
                  </a:schemeClr>
                </a:solidFill>
                <a:latin typeface="Calibri" panose="020F0502020204030204" pitchFamily="34" charset="0"/>
                <a:cs typeface="Calibri" panose="020F0502020204030204" pitchFamily="34" charset="0"/>
              </a:rPr>
              <a:t>Có</a:t>
            </a:r>
            <a:r>
              <a:rPr lang="en-US" sz="1600" b="1" dirty="0">
                <a:solidFill>
                  <a:schemeClr val="tx1">
                    <a:lumMod val="65000"/>
                    <a:lumOff val="35000"/>
                  </a:schemeClr>
                </a:solidFill>
                <a:latin typeface="Calibri" panose="020F0502020204030204" pitchFamily="34" charset="0"/>
                <a:cs typeface="Calibri" panose="020F0502020204030204" pitchFamily="34" charset="0"/>
              </a:rPr>
              <a:t> q</a:t>
            </a:r>
            <a:r>
              <a:rPr lang="vi-VN" sz="1600" b="1" dirty="0">
                <a:solidFill>
                  <a:schemeClr val="tx1">
                    <a:lumMod val="65000"/>
                    <a:lumOff val="35000"/>
                  </a:schemeClr>
                </a:solidFill>
                <a:latin typeface="Calibri" panose="020F0502020204030204" pitchFamily="34" charset="0"/>
                <a:cs typeface="Calibri" panose="020F0502020204030204" pitchFamily="34" charset="0"/>
              </a:rPr>
              <a:t>uy định</a:t>
            </a:r>
            <a:r>
              <a:rPr lang="en-US" sz="1600" b="1" dirty="0">
                <a:solidFill>
                  <a:schemeClr val="tx1">
                    <a:lumMod val="65000"/>
                    <a:lumOff val="35000"/>
                  </a:schemeClr>
                </a:solidFill>
                <a:latin typeface="Calibri" panose="020F0502020204030204" pitchFamily="34" charset="0"/>
                <a:cs typeface="Calibri" panose="020F0502020204030204" pitchFamily="34" charset="0"/>
              </a:rPr>
              <a:t> </a:t>
            </a:r>
            <a:r>
              <a:rPr lang="en-US" sz="1600" b="1" dirty="0" err="1">
                <a:solidFill>
                  <a:schemeClr val="tx1">
                    <a:lumMod val="65000"/>
                    <a:lumOff val="35000"/>
                  </a:schemeClr>
                </a:solidFill>
                <a:latin typeface="Calibri" panose="020F0502020204030204" pitchFamily="34" charset="0"/>
                <a:cs typeface="Calibri" panose="020F0502020204030204" pitchFamily="34" charset="0"/>
              </a:rPr>
              <a:t>về</a:t>
            </a:r>
            <a:r>
              <a:rPr lang="en-GB" sz="1600" dirty="0">
                <a:solidFill>
                  <a:schemeClr val="tx1">
                    <a:lumMod val="65000"/>
                    <a:lumOff val="35000"/>
                  </a:schemeClr>
                </a:solidFill>
                <a:latin typeface="Calibri" panose="020F0502020204030204" pitchFamily="34" charset="0"/>
                <a:cs typeface="Calibri" panose="020F0502020204030204" pitchFamily="34" charset="0"/>
              </a:rPr>
              <a:t>:</a:t>
            </a:r>
          </a:p>
          <a:p>
            <a:pPr marL="633413" lvl="1" indent="-176213">
              <a:buFont typeface="Arial" panose="020B0604020202020204" pitchFamily="34" charset="0"/>
              <a:buChar char="•"/>
            </a:pPr>
            <a:r>
              <a:rPr lang="vi-VN" sz="1600" dirty="0">
                <a:solidFill>
                  <a:schemeClr val="tx1">
                    <a:lumMod val="65000"/>
                    <a:lumOff val="35000"/>
                  </a:schemeClr>
                </a:solidFill>
                <a:latin typeface="Calibri" panose="020F0502020204030204" pitchFamily="34" charset="0"/>
                <a:cs typeface="Calibri" panose="020F0502020204030204" pitchFamily="34" charset="0"/>
              </a:rPr>
              <a:t>Thời gian đào tạo</a:t>
            </a:r>
            <a:endParaRPr lang="en-GB" sz="1600" dirty="0">
              <a:solidFill>
                <a:schemeClr val="tx1">
                  <a:lumMod val="65000"/>
                  <a:lumOff val="35000"/>
                </a:schemeClr>
              </a:solidFill>
              <a:latin typeface="Calibri" panose="020F0502020204030204" pitchFamily="34" charset="0"/>
              <a:cs typeface="Calibri" panose="020F0502020204030204" pitchFamily="34" charset="0"/>
            </a:endParaRPr>
          </a:p>
          <a:p>
            <a:pPr marL="633413" lvl="1" indent="-176213">
              <a:buFont typeface="Arial" panose="020B0604020202020204" pitchFamily="34" charset="0"/>
              <a:buChar char="•"/>
            </a:pPr>
            <a:r>
              <a:rPr lang="vi-VN" sz="1600" dirty="0">
                <a:solidFill>
                  <a:schemeClr val="tx1">
                    <a:lumMod val="65000"/>
                    <a:lumOff val="35000"/>
                  </a:schemeClr>
                </a:solidFill>
                <a:latin typeface="Calibri" panose="020F0502020204030204" pitchFamily="34" charset="0"/>
                <a:cs typeface="Calibri" panose="020F0502020204030204" pitchFamily="34" charset="0"/>
              </a:rPr>
              <a:t>Thời gian bắt đầu và kết thúc đào tạo</a:t>
            </a:r>
            <a:endParaRPr lang="en-GB" sz="1600" dirty="0">
              <a:solidFill>
                <a:schemeClr val="tx1">
                  <a:lumMod val="65000"/>
                  <a:lumOff val="35000"/>
                </a:schemeClr>
              </a:solidFill>
              <a:latin typeface="Calibri" panose="020F0502020204030204" pitchFamily="34" charset="0"/>
              <a:cs typeface="Calibri" panose="020F0502020204030204" pitchFamily="34" charset="0"/>
            </a:endParaRPr>
          </a:p>
          <a:p>
            <a:pPr marL="633413" lvl="1" indent="-176213">
              <a:buFont typeface="Arial" panose="020B0604020202020204" pitchFamily="34" charset="0"/>
              <a:buChar char="•"/>
            </a:pPr>
            <a:r>
              <a:rPr lang="vi-VN" sz="1600" dirty="0">
                <a:solidFill>
                  <a:schemeClr val="tx1">
                    <a:lumMod val="65000"/>
                    <a:lumOff val="35000"/>
                  </a:schemeClr>
                </a:solidFill>
                <a:latin typeface="Calibri" panose="020F0502020204030204" pitchFamily="34" charset="0"/>
                <a:cs typeface="Calibri" panose="020F0502020204030204" pitchFamily="34" charset="0"/>
              </a:rPr>
              <a:t>Thời gian tập sự</a:t>
            </a:r>
            <a:endParaRPr lang="en-GB" sz="1600" dirty="0">
              <a:solidFill>
                <a:schemeClr val="tx1">
                  <a:lumMod val="65000"/>
                  <a:lumOff val="35000"/>
                </a:schemeClr>
              </a:solidFill>
              <a:latin typeface="Calibri" panose="020F0502020204030204" pitchFamily="34" charset="0"/>
              <a:cs typeface="Calibri" panose="020F0502020204030204" pitchFamily="34" charset="0"/>
            </a:endParaRPr>
          </a:p>
          <a:p>
            <a:pPr marL="633413" lvl="1" indent="-176213">
              <a:buFont typeface="Arial" panose="020B0604020202020204" pitchFamily="34" charset="0"/>
              <a:buChar char="•"/>
            </a:pPr>
            <a:r>
              <a:rPr lang="vi-VN" sz="1600" dirty="0">
                <a:solidFill>
                  <a:schemeClr val="tx1">
                    <a:lumMod val="65000"/>
                    <a:lumOff val="35000"/>
                  </a:schemeClr>
                </a:solidFill>
                <a:latin typeface="Calibri" panose="020F0502020204030204" pitchFamily="34" charset="0"/>
                <a:cs typeface="Calibri" panose="020F0502020204030204" pitchFamily="34" charset="0"/>
              </a:rPr>
              <a:t>Thời gian nghỉ</a:t>
            </a:r>
            <a:endParaRPr lang="en-GB" sz="1600" dirty="0">
              <a:solidFill>
                <a:schemeClr val="tx1">
                  <a:lumMod val="65000"/>
                  <a:lumOff val="35000"/>
                </a:schemeClr>
              </a:solidFill>
              <a:latin typeface="Calibri" panose="020F0502020204030204" pitchFamily="34" charset="0"/>
              <a:cs typeface="Calibri" panose="020F0502020204030204" pitchFamily="34" charset="0"/>
            </a:endParaRPr>
          </a:p>
          <a:p>
            <a:pPr marL="633413" lvl="1" indent="-176213">
              <a:buFont typeface="Arial" panose="020B0604020202020204" pitchFamily="34" charset="0"/>
              <a:buChar char="•"/>
            </a:pPr>
            <a:r>
              <a:rPr lang="vi-VN" sz="1600" dirty="0">
                <a:solidFill>
                  <a:schemeClr val="tx1">
                    <a:lumMod val="65000"/>
                    <a:lumOff val="35000"/>
                  </a:schemeClr>
                </a:solidFill>
                <a:latin typeface="Calibri" panose="020F0502020204030204" pitchFamily="34" charset="0"/>
                <a:cs typeface="Calibri" panose="020F0502020204030204" pitchFamily="34" charset="0"/>
              </a:rPr>
              <a:t>Nội dung đào tạo</a:t>
            </a:r>
            <a:endParaRPr lang="en-GB" sz="1600" dirty="0">
              <a:solidFill>
                <a:schemeClr val="tx1">
                  <a:lumMod val="65000"/>
                  <a:lumOff val="35000"/>
                </a:schemeClr>
              </a:solidFill>
              <a:latin typeface="Calibri" panose="020F0502020204030204" pitchFamily="34" charset="0"/>
              <a:cs typeface="Calibri" panose="020F0502020204030204" pitchFamily="34" charset="0"/>
            </a:endParaRPr>
          </a:p>
          <a:p>
            <a:pPr marL="633413" lvl="1" indent="-176213">
              <a:buFont typeface="Arial" panose="020B0604020202020204" pitchFamily="34" charset="0"/>
              <a:buChar char="•"/>
            </a:pPr>
            <a:r>
              <a:rPr lang="vi-VN" sz="1600" dirty="0">
                <a:solidFill>
                  <a:schemeClr val="tx1">
                    <a:lumMod val="65000"/>
                    <a:lumOff val="35000"/>
                  </a:schemeClr>
                </a:solidFill>
                <a:latin typeface="Calibri" panose="020F0502020204030204" pitchFamily="34" charset="0"/>
                <a:cs typeface="Calibri" panose="020F0502020204030204" pitchFamily="34" charset="0"/>
              </a:rPr>
              <a:t>Trợ cấp đào tạo</a:t>
            </a:r>
            <a:endParaRPr lang="en-GB" sz="1600" dirty="0">
              <a:solidFill>
                <a:schemeClr val="tx1">
                  <a:lumMod val="65000"/>
                  <a:lumOff val="35000"/>
                </a:schemeClr>
              </a:solidFill>
              <a:latin typeface="Calibri" panose="020F0502020204030204" pitchFamily="34" charset="0"/>
              <a:cs typeface="Calibri" panose="020F0502020204030204" pitchFamily="34" charset="0"/>
            </a:endParaRPr>
          </a:p>
          <a:p>
            <a:pPr marL="633413" lvl="1" indent="-176213">
              <a:buFont typeface="Arial" panose="020B0604020202020204" pitchFamily="34" charset="0"/>
              <a:buChar char="•"/>
            </a:pPr>
            <a:r>
              <a:rPr lang="vi-VN" sz="1600" dirty="0">
                <a:solidFill>
                  <a:schemeClr val="tx1">
                    <a:lumMod val="65000"/>
                    <a:lumOff val="35000"/>
                  </a:schemeClr>
                </a:solidFill>
                <a:latin typeface="Calibri" panose="020F0502020204030204" pitchFamily="34" charset="0"/>
                <a:cs typeface="Calibri" panose="020F0502020204030204" pitchFamily="34" charset="0"/>
              </a:rPr>
              <a:t>Kết thúc hợp  đồng</a:t>
            </a:r>
          </a:p>
          <a:p>
            <a:pPr lvl="1"/>
            <a:endParaRPr lang="en-GB" sz="1600" dirty="0">
              <a:solidFill>
                <a:schemeClr val="tx1">
                  <a:lumMod val="65000"/>
                  <a:lumOff val="35000"/>
                </a:schemeClr>
              </a:solidFill>
            </a:endParaRPr>
          </a:p>
          <a:p>
            <a:pPr marL="176213" indent="-176213">
              <a:buFont typeface="Arial" panose="020B0604020202020204" pitchFamily="34" charset="0"/>
              <a:buChar char="•"/>
            </a:pPr>
            <a:r>
              <a:rPr lang="vi-VN" sz="1600" dirty="0">
                <a:solidFill>
                  <a:schemeClr val="tx1">
                    <a:lumMod val="65000"/>
                    <a:lumOff val="35000"/>
                  </a:schemeClr>
                </a:solidFill>
                <a:latin typeface="Calibri" panose="020F0502020204030204" pitchFamily="34" charset="0"/>
                <a:cs typeface="Calibri" panose="020F0502020204030204" pitchFamily="34" charset="0"/>
              </a:rPr>
              <a:t>Hình thành </a:t>
            </a:r>
            <a:r>
              <a:rPr lang="vi-VN" sz="1600" b="1" dirty="0">
                <a:solidFill>
                  <a:schemeClr val="tx1">
                    <a:lumMod val="65000"/>
                    <a:lumOff val="35000"/>
                  </a:schemeClr>
                </a:solidFill>
                <a:latin typeface="Calibri" panose="020F0502020204030204" pitchFamily="34" charset="0"/>
                <a:cs typeface="Calibri" panose="020F0502020204030204" pitchFamily="34" charset="0"/>
              </a:rPr>
              <a:t>mối quan hệ đào tạo </a:t>
            </a:r>
            <a:r>
              <a:rPr lang="vi-VN" sz="1600" dirty="0">
                <a:solidFill>
                  <a:schemeClr val="tx1">
                    <a:lumMod val="65000"/>
                    <a:lumOff val="35000"/>
                  </a:schemeClr>
                </a:solidFill>
                <a:latin typeface="Calibri" panose="020F0502020204030204" pitchFamily="34" charset="0"/>
                <a:cs typeface="Calibri" panose="020F0502020204030204" pitchFamily="34" charset="0"/>
              </a:rPr>
              <a:t>giữa doanh nghiệp và học viên khi ký hợp đồng</a:t>
            </a:r>
            <a:endParaRPr lang="en-GB" sz="1600" dirty="0">
              <a:solidFill>
                <a:schemeClr val="tx1">
                  <a:lumMod val="65000"/>
                  <a:lumOff val="35000"/>
                </a:schemeClr>
              </a:solidFill>
              <a:latin typeface="Calibri" panose="020F0502020204030204" pitchFamily="34" charset="0"/>
              <a:cs typeface="Calibri" panose="020F0502020204030204" pitchFamily="34" charset="0"/>
            </a:endParaRPr>
          </a:p>
          <a:p>
            <a:pPr marL="176213" indent="-176213">
              <a:buFont typeface="Arial" panose="020B0604020202020204" pitchFamily="34" charset="0"/>
              <a:buChar char="•"/>
            </a:pPr>
            <a:endParaRPr lang="en-GB" sz="1600" b="1" dirty="0"/>
          </a:p>
          <a:p>
            <a:endParaRPr lang="en-GB" sz="1600" dirty="0">
              <a:solidFill>
                <a:schemeClr val="tx1">
                  <a:lumMod val="65000"/>
                  <a:lumOff val="35000"/>
                </a:schemeClr>
              </a:solidFill>
            </a:endParaRPr>
          </a:p>
        </p:txBody>
      </p:sp>
      <p:pic>
        <p:nvPicPr>
          <p:cNvPr id="13" name="Picture 2" descr="C:\Users\Lassig\Desktop\Ausbildungsvertrag_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8651" y="2060848"/>
            <a:ext cx="1982197" cy="2690009"/>
          </a:xfrm>
          <a:prstGeom prst="rect">
            <a:avLst/>
          </a:prstGeom>
          <a:noFill/>
          <a:extLst>
            <a:ext uri="{909E8E84-426E-40DD-AFC4-6F175D3DCCD1}">
              <a14:hiddenFill xmlns:a14="http://schemas.microsoft.com/office/drawing/2010/main">
                <a:solidFill>
                  <a:srgbClr val="FFFFFF"/>
                </a:solidFill>
              </a14:hiddenFill>
            </a:ext>
          </a:extLst>
        </p:spPr>
      </p:pic>
      <p:grpSp>
        <p:nvGrpSpPr>
          <p:cNvPr id="48" name="Group 47"/>
          <p:cNvGrpSpPr/>
          <p:nvPr/>
        </p:nvGrpSpPr>
        <p:grpSpPr>
          <a:xfrm>
            <a:off x="1619672" y="5877568"/>
            <a:ext cx="6742969" cy="644186"/>
            <a:chOff x="1312454" y="5082851"/>
            <a:chExt cx="6467118" cy="993520"/>
          </a:xfrm>
        </p:grpSpPr>
        <p:sp>
          <p:nvSpPr>
            <p:cNvPr id="49" name="Right Arrow 48"/>
            <p:cNvSpPr/>
            <p:nvPr/>
          </p:nvSpPr>
          <p:spPr>
            <a:xfrm>
              <a:off x="1312454" y="5082851"/>
              <a:ext cx="5750166" cy="993520"/>
            </a:xfrm>
            <a:prstGeom prst="rightArrow">
              <a:avLst>
                <a:gd name="adj1" fmla="val 50000"/>
                <a:gd name="adj2" fmla="val 25539"/>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Rechteck 30"/>
            <p:cNvSpPr/>
            <p:nvPr/>
          </p:nvSpPr>
          <p:spPr>
            <a:xfrm>
              <a:off x="1425050" y="5316676"/>
              <a:ext cx="6354522" cy="522147"/>
            </a:xfrm>
            <a:prstGeom prst="rect">
              <a:avLst/>
            </a:prstGeom>
          </p:spPr>
          <p:txBody>
            <a:bodyPr wrap="square">
              <a:spAutoFit/>
            </a:bodyPr>
            <a:lstStyle/>
            <a:p>
              <a:r>
                <a:rPr lang="vi-VN" sz="1600" b="1" dirty="0">
                  <a:solidFill>
                    <a:schemeClr val="bg1"/>
                  </a:solidFill>
                  <a:latin typeface="Calibri" panose="020F0502020204030204" pitchFamily="34" charset="0"/>
                  <a:cs typeface="Calibri" panose="020F0502020204030204" pitchFamily="34" charset="0"/>
                </a:rPr>
                <a:t>Bắt đầu học việc thực tế</a:t>
              </a:r>
              <a:r>
                <a:rPr lang="en-US" sz="1600" b="1" dirty="0">
                  <a:solidFill>
                    <a:schemeClr val="bg1"/>
                  </a:solidFill>
                  <a:latin typeface="Calibri" panose="020F0502020204030204" pitchFamily="34" charset="0"/>
                  <a:cs typeface="Calibri" panose="020F0502020204030204" pitchFamily="34" charset="0"/>
                </a:rPr>
                <a:t> </a:t>
              </a:r>
              <a:r>
                <a:rPr lang="en-US" sz="1600" b="1" dirty="0" err="1">
                  <a:solidFill>
                    <a:schemeClr val="bg1"/>
                  </a:solidFill>
                  <a:latin typeface="Calibri" panose="020F0502020204030204" pitchFamily="34" charset="0"/>
                  <a:cs typeface="Calibri" panose="020F0502020204030204" pitchFamily="34" charset="0"/>
                </a:rPr>
                <a:t>thông</a:t>
              </a:r>
              <a:r>
                <a:rPr lang="en-US" sz="1600" b="1" dirty="0">
                  <a:solidFill>
                    <a:schemeClr val="bg1"/>
                  </a:solidFill>
                  <a:latin typeface="Calibri" panose="020F0502020204030204" pitchFamily="34" charset="0"/>
                  <a:cs typeface="Calibri" panose="020F0502020204030204" pitchFamily="34" charset="0"/>
                </a:rPr>
                <a:t> qua </a:t>
              </a:r>
              <a:r>
                <a:rPr lang="en-US" sz="1600" b="1" dirty="0" err="1">
                  <a:solidFill>
                    <a:schemeClr val="bg1"/>
                  </a:solidFill>
                  <a:latin typeface="Calibri" panose="020F0502020204030204" pitchFamily="34" charset="0"/>
                  <a:cs typeface="Calibri" panose="020F0502020204030204" pitchFamily="34" charset="0"/>
                </a:rPr>
                <a:t>Đào</a:t>
              </a:r>
              <a:r>
                <a:rPr lang="en-US" sz="1600" b="1" dirty="0">
                  <a:solidFill>
                    <a:schemeClr val="bg1"/>
                  </a:solidFill>
                  <a:latin typeface="Calibri" panose="020F0502020204030204" pitchFamily="34" charset="0"/>
                  <a:cs typeface="Calibri" panose="020F0502020204030204" pitchFamily="34" charset="0"/>
                </a:rPr>
                <a:t> </a:t>
              </a:r>
              <a:r>
                <a:rPr lang="en-US" sz="1600" b="1" dirty="0" err="1">
                  <a:solidFill>
                    <a:schemeClr val="bg1"/>
                  </a:solidFill>
                  <a:latin typeface="Calibri" panose="020F0502020204030204" pitchFamily="34" charset="0"/>
                  <a:cs typeface="Calibri" panose="020F0502020204030204" pitchFamily="34" charset="0"/>
                </a:rPr>
                <a:t>tạo</a:t>
              </a:r>
              <a:r>
                <a:rPr lang="en-US" sz="1600" b="1" dirty="0">
                  <a:solidFill>
                    <a:schemeClr val="bg1"/>
                  </a:solidFill>
                  <a:latin typeface="Calibri" panose="020F0502020204030204" pitchFamily="34" charset="0"/>
                  <a:cs typeface="Calibri" panose="020F0502020204030204" pitchFamily="34" charset="0"/>
                </a:rPr>
                <a:t> </a:t>
              </a:r>
              <a:r>
                <a:rPr lang="en-US" sz="1600" b="1" dirty="0" err="1">
                  <a:solidFill>
                    <a:schemeClr val="bg1"/>
                  </a:solidFill>
                  <a:latin typeface="Calibri" panose="020F0502020204030204" pitchFamily="34" charset="0"/>
                  <a:cs typeface="Calibri" panose="020F0502020204030204" pitchFamily="34" charset="0"/>
                </a:rPr>
                <a:t>nghề</a:t>
              </a:r>
              <a:r>
                <a:rPr lang="en-US" sz="1600" b="1" dirty="0">
                  <a:solidFill>
                    <a:schemeClr val="bg1"/>
                  </a:solidFill>
                  <a:latin typeface="Calibri" panose="020F0502020204030204" pitchFamily="34" charset="0"/>
                  <a:cs typeface="Calibri" panose="020F0502020204030204" pitchFamily="34" charset="0"/>
                </a:rPr>
                <a:t> </a:t>
              </a:r>
              <a:r>
                <a:rPr lang="en-US" sz="1600" b="1" dirty="0" err="1">
                  <a:solidFill>
                    <a:schemeClr val="bg1"/>
                  </a:solidFill>
                  <a:latin typeface="Calibri" panose="020F0502020204030204" pitchFamily="34" charset="0"/>
                  <a:cs typeface="Calibri" panose="020F0502020204030204" pitchFamily="34" charset="0"/>
                </a:rPr>
                <a:t>kép</a:t>
              </a:r>
              <a:r>
                <a:rPr lang="en-US" sz="1600" b="1" dirty="0">
                  <a:solidFill>
                    <a:schemeClr val="bg1"/>
                  </a:solidFill>
                  <a:latin typeface="Calibri" panose="020F0502020204030204" pitchFamily="34" charset="0"/>
                  <a:cs typeface="Calibri" panose="020F0502020204030204" pitchFamily="34" charset="0"/>
                </a:rPr>
                <a:t> </a:t>
              </a:r>
              <a:endParaRPr lang="en-GB" sz="1600" b="1" i="1" dirty="0">
                <a:solidFill>
                  <a:schemeClr val="bg1"/>
                </a:solidFill>
                <a:latin typeface="Calibri" panose="020F0502020204030204" pitchFamily="34" charset="0"/>
                <a:cs typeface="Calibri" panose="020F0502020204030204" pitchFamily="34" charset="0"/>
              </a:endParaRPr>
            </a:p>
          </p:txBody>
        </p:sp>
      </p:gr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30520" y="2924944"/>
            <a:ext cx="1996444" cy="2493269"/>
          </a:xfrm>
          <a:prstGeom prst="rect">
            <a:avLst/>
          </a:prstGeom>
        </p:spPr>
      </p:pic>
      <p:sp>
        <p:nvSpPr>
          <p:cNvPr id="10" name="Rechteck 9"/>
          <p:cNvSpPr/>
          <p:nvPr/>
        </p:nvSpPr>
        <p:spPr>
          <a:xfrm>
            <a:off x="395652" y="1159043"/>
            <a:ext cx="2808196" cy="707886"/>
          </a:xfrm>
          <a:prstGeom prst="rect">
            <a:avLst/>
          </a:prstGeom>
        </p:spPr>
        <p:txBody>
          <a:bodyPr wrap="square">
            <a:spAutoFit/>
          </a:bodyPr>
          <a:lstStyle/>
          <a:p>
            <a:r>
              <a:rPr lang="en-GB" sz="2000" dirty="0">
                <a:solidFill>
                  <a:schemeClr val="accent6">
                    <a:lumMod val="75000"/>
                  </a:schemeClr>
                </a:solidFill>
                <a:latin typeface="Arial Narrow" panose="020B0606020202030204" pitchFamily="34" charset="0"/>
              </a:rPr>
              <a:t>B</a:t>
            </a:r>
            <a:r>
              <a:rPr lang="vi-VN" sz="2000" dirty="0">
                <a:solidFill>
                  <a:schemeClr val="accent6">
                    <a:lumMod val="75000"/>
                  </a:schemeClr>
                </a:solidFill>
                <a:latin typeface="Arial Narrow" panose="020B0606020202030204" pitchFamily="34" charset="0"/>
              </a:rPr>
              <a:t>ư</a:t>
            </a:r>
            <a:r>
              <a:rPr lang="en-US" sz="2000" dirty="0" err="1">
                <a:solidFill>
                  <a:schemeClr val="accent6">
                    <a:lumMod val="75000"/>
                  </a:schemeClr>
                </a:solidFill>
                <a:latin typeface="Arial Narrow" panose="020B0606020202030204" pitchFamily="34" charset="0"/>
              </a:rPr>
              <a:t>ớc</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đầu</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của</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quá</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trình</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Đào</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tạo</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nghề</a:t>
            </a:r>
            <a:r>
              <a:rPr lang="en-US" sz="2000" dirty="0">
                <a:solidFill>
                  <a:schemeClr val="accent6">
                    <a:lumMod val="75000"/>
                  </a:schemeClr>
                </a:solidFill>
                <a:latin typeface="Arial Narrow" panose="020B0606020202030204" pitchFamily="34" charset="0"/>
              </a:rPr>
              <a:t> </a:t>
            </a:r>
            <a:r>
              <a:rPr lang="en-US" sz="2000" dirty="0" err="1">
                <a:solidFill>
                  <a:schemeClr val="accent6">
                    <a:lumMod val="75000"/>
                  </a:schemeClr>
                </a:solidFill>
                <a:latin typeface="Arial Narrow" panose="020B0606020202030204" pitchFamily="34" charset="0"/>
              </a:rPr>
              <a:t>kép</a:t>
            </a:r>
            <a:endParaRPr lang="en-GB" sz="2000" i="1" dirty="0"/>
          </a:p>
        </p:txBody>
      </p:sp>
    </p:spTree>
    <p:extLst>
      <p:ext uri="{BB962C8B-B14F-4D97-AF65-F5344CB8AC3E}">
        <p14:creationId xmlns:p14="http://schemas.microsoft.com/office/powerpoint/2010/main" val="3264618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4902</Words>
  <Application>Microsoft Office PowerPoint</Application>
  <PresentationFormat>Bildschirmpräsentation (4:3)</PresentationFormat>
  <Paragraphs>558</Paragraphs>
  <Slides>26</Slides>
  <Notes>26</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26</vt:i4>
      </vt:variant>
    </vt:vector>
  </HeadingPairs>
  <TitlesOfParts>
    <vt:vector size="33" baseType="lpstr">
      <vt:lpstr>.VnArial Narrow</vt:lpstr>
      <vt:lpstr>Arial</vt:lpstr>
      <vt:lpstr>Arial Narrow</vt:lpstr>
      <vt:lpstr>Calibri</vt:lpstr>
      <vt:lpstr>Frutiger 57Cn</vt:lpstr>
      <vt:lpstr>Times New Roman</vt:lpstr>
      <vt:lpstr>Larissa</vt:lpstr>
      <vt:lpstr>Đào tạo nghề kép (Dual VET)</vt:lpstr>
      <vt:lpstr>Nội dung</vt:lpstr>
      <vt:lpstr>I. Tổng quan – Đào tạo nghề kép: con đường dẫn tới cơ hội việc làm</vt:lpstr>
      <vt:lpstr>I. Tổng quan – Thông tin về Đào tạo nghề kép tại Đức</vt:lpstr>
      <vt:lpstr>II. Cách thức hoạt động của Đào tạo nghề kép</vt:lpstr>
      <vt:lpstr>1. Động lực tham gia Đào tạo nghề kép </vt:lpstr>
      <vt:lpstr>1. Động lực tham gia Đào tạo nghề</vt:lpstr>
      <vt:lpstr>1. Động lực tham gia Đào tạo nghề kép</vt:lpstr>
      <vt:lpstr>2. Hợp đồng đào tạo</vt:lpstr>
      <vt:lpstr>3. Hai địa điểm đào tạo phối hợp</vt:lpstr>
      <vt:lpstr>3. Hai địa điểm đào tạo phối hợp</vt:lpstr>
      <vt:lpstr>4. Kỳ thi độc lập</vt:lpstr>
      <vt:lpstr>5. Chìa khóa để thành công trong sự nghiệp</vt:lpstr>
      <vt:lpstr>6. Các bên liên quan giám sát và hỗ trợ </vt:lpstr>
      <vt:lpstr>7. Các tiêu chuẩn Đào tạo nghề kép dựa trên yêu cầu của nơi làm việc</vt:lpstr>
      <vt:lpstr>7. Các tiêu chuẩn Đào tạo nghề kép dựa trên yêu cầu của nơi làm việc</vt:lpstr>
      <vt:lpstr>8. Khuôn khổ pháp lý</vt:lpstr>
      <vt:lpstr>Tóm tắt cách thức hoạt động của Đào tạo nghề kép</vt:lpstr>
      <vt:lpstr>Tóm tắt Hệ thống Đào tạo nghề kép</vt:lpstr>
      <vt:lpstr>III. Lợi ích của Đào tạo nghề kép</vt:lpstr>
      <vt:lpstr>III. Những thách thức hiện tại của Đào tạo nghề kép</vt:lpstr>
      <vt:lpstr>IV. Tại sao Đào tạo nghề kép ở Đức hiệu quả?</vt:lpstr>
      <vt:lpstr>V. Đặc điểm chất lượng của Đào tạo nghề </vt:lpstr>
      <vt:lpstr>VI. Tài liệu tham khảo</vt:lpstr>
      <vt:lpstr>VII. Kí hiệu</vt:lpstr>
      <vt:lpstr>PowerPoint-Präsentation</vt:lpstr>
    </vt:vector>
  </TitlesOfParts>
  <Company>BiBB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GOVET</dc:creator>
  <cp:lastModifiedBy>Schlich, Thorsten</cp:lastModifiedBy>
  <cp:revision>1113</cp:revision>
  <cp:lastPrinted>2014-10-17T09:18:45Z</cp:lastPrinted>
  <dcterms:created xsi:type="dcterms:W3CDTF">2014-03-13T13:47:18Z</dcterms:created>
  <dcterms:modified xsi:type="dcterms:W3CDTF">2019-11-11T08:05:15Z</dcterms:modified>
  <cp:contentStatus/>
</cp:coreProperties>
</file>